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99" r:id="rId5"/>
    <p:sldId id="261" r:id="rId6"/>
    <p:sldId id="323" r:id="rId7"/>
    <p:sldId id="324" r:id="rId8"/>
    <p:sldId id="264" r:id="rId9"/>
    <p:sldId id="288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4" r:id="rId20"/>
    <p:sldId id="315" r:id="rId21"/>
    <p:sldId id="316" r:id="rId22"/>
    <p:sldId id="317" r:id="rId23"/>
    <p:sldId id="318" r:id="rId24"/>
    <p:sldId id="319" r:id="rId25"/>
    <p:sldId id="321" r:id="rId26"/>
    <p:sldId id="320" r:id="rId27"/>
    <p:sldId id="325" r:id="rId28"/>
    <p:sldId id="266" r:id="rId29"/>
    <p:sldId id="262" r:id="rId30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2A40D"/>
    <a:srgbClr val="32A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F0D6BB-FC6A-426E-B106-396976DAD09A}" v="559" dt="2019-03-18T17:53:01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26" autoAdjust="0"/>
    <p:restoredTop sz="94628" autoAdjust="0"/>
  </p:normalViewPr>
  <p:slideViewPr>
    <p:cSldViewPr>
      <p:cViewPr varScale="1">
        <p:scale>
          <a:sx n="108" d="100"/>
          <a:sy n="108" d="100"/>
        </p:scale>
        <p:origin x="806" y="77"/>
      </p:cViewPr>
      <p:guideLst>
        <p:guide orient="horz" pos="139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王 凯" userId="7dad72a5fd5b67d4" providerId="LiveId" clId="{E6F0D6BB-FC6A-426E-B106-396976DAD09A}"/>
    <pc:docChg chg="undo custSel addSld delSld modSld sldOrd">
      <pc:chgData name="王 凯" userId="7dad72a5fd5b67d4" providerId="LiveId" clId="{E6F0D6BB-FC6A-426E-B106-396976DAD09A}" dt="2019-03-18T17:53:01.701" v="553" actId="478"/>
      <pc:docMkLst>
        <pc:docMk/>
      </pc:docMkLst>
      <pc:sldChg chg="delSp modSp">
        <pc:chgData name="王 凯" userId="7dad72a5fd5b67d4" providerId="LiveId" clId="{E6F0D6BB-FC6A-426E-B106-396976DAD09A}" dt="2019-03-18T17:53:01.701" v="553" actId="478"/>
        <pc:sldMkLst>
          <pc:docMk/>
          <pc:sldMk cId="2971841378" sldId="256"/>
        </pc:sldMkLst>
        <pc:spChg chg="mod">
          <ac:chgData name="王 凯" userId="7dad72a5fd5b67d4" providerId="LiveId" clId="{E6F0D6BB-FC6A-426E-B106-396976DAD09A}" dt="2019-03-18T17:15:30.764" v="2"/>
          <ac:spMkLst>
            <pc:docMk/>
            <pc:sldMk cId="2971841378" sldId="256"/>
            <ac:spMk id="3" creationId="{00000000-0000-0000-0000-000000000000}"/>
          </ac:spMkLst>
        </pc:spChg>
        <pc:spChg chg="mod">
          <ac:chgData name="王 凯" userId="7dad72a5fd5b67d4" providerId="LiveId" clId="{E6F0D6BB-FC6A-426E-B106-396976DAD09A}" dt="2019-03-18T17:19:51.845" v="81" actId="1076"/>
          <ac:spMkLst>
            <pc:docMk/>
            <pc:sldMk cId="2971841378" sldId="256"/>
            <ac:spMk id="4" creationId="{00000000-0000-0000-0000-000000000000}"/>
          </ac:spMkLst>
        </pc:spChg>
        <pc:spChg chg="del">
          <ac:chgData name="王 凯" userId="7dad72a5fd5b67d4" providerId="LiveId" clId="{E6F0D6BB-FC6A-426E-B106-396976DAD09A}" dt="2019-03-18T17:53:01.701" v="553" actId="478"/>
          <ac:spMkLst>
            <pc:docMk/>
            <pc:sldMk cId="2971841378" sldId="256"/>
            <ac:spMk id="5" creationId="{00000000-0000-0000-0000-000000000000}"/>
          </ac:spMkLst>
        </pc:spChg>
        <pc:spChg chg="mod">
          <ac:chgData name="王 凯" userId="7dad72a5fd5b67d4" providerId="LiveId" clId="{E6F0D6BB-FC6A-426E-B106-396976DAD09A}" dt="2019-03-18T17:50:22.576" v="539" actId="1076"/>
          <ac:spMkLst>
            <pc:docMk/>
            <pc:sldMk cId="2971841378" sldId="256"/>
            <ac:spMk id="6" creationId="{00000000-0000-0000-0000-000000000000}"/>
          </ac:spMkLst>
        </pc:spChg>
      </pc:sldChg>
      <pc:sldChg chg="del">
        <pc:chgData name="王 凯" userId="7dad72a5fd5b67d4" providerId="LiveId" clId="{E6F0D6BB-FC6A-426E-B106-396976DAD09A}" dt="2019-03-18T17:45:57.768" v="494" actId="2696"/>
        <pc:sldMkLst>
          <pc:docMk/>
          <pc:sldMk cId="1700516468" sldId="257"/>
        </pc:sldMkLst>
      </pc:sldChg>
      <pc:sldChg chg="del">
        <pc:chgData name="王 凯" userId="7dad72a5fd5b67d4" providerId="LiveId" clId="{E6F0D6BB-FC6A-426E-B106-396976DAD09A}" dt="2019-03-18T17:45:58.286" v="495" actId="2696"/>
        <pc:sldMkLst>
          <pc:docMk/>
          <pc:sldMk cId="3851709272" sldId="258"/>
        </pc:sldMkLst>
      </pc:sldChg>
      <pc:sldChg chg="addSp delSp modSp">
        <pc:chgData name="王 凯" userId="7dad72a5fd5b67d4" providerId="LiveId" clId="{E6F0D6BB-FC6A-426E-B106-396976DAD09A}" dt="2019-03-18T17:22:28.699" v="140" actId="20577"/>
        <pc:sldMkLst>
          <pc:docMk/>
          <pc:sldMk cId="1095055991" sldId="261"/>
        </pc:sldMkLst>
        <pc:spChg chg="mod">
          <ac:chgData name="王 凯" userId="7dad72a5fd5b67d4" providerId="LiveId" clId="{E6F0D6BB-FC6A-426E-B106-396976DAD09A}" dt="2019-03-18T17:20:12.563" v="88" actId="20577"/>
          <ac:spMkLst>
            <pc:docMk/>
            <pc:sldMk cId="1095055991" sldId="261"/>
            <ac:spMk id="3" creationId="{00000000-0000-0000-0000-000000000000}"/>
          </ac:spMkLst>
        </pc:spChg>
        <pc:spChg chg="mod">
          <ac:chgData name="王 凯" userId="7dad72a5fd5b67d4" providerId="LiveId" clId="{E6F0D6BB-FC6A-426E-B106-396976DAD09A}" dt="2019-03-18T17:20:43.878" v="97" actId="14100"/>
          <ac:spMkLst>
            <pc:docMk/>
            <pc:sldMk cId="1095055991" sldId="261"/>
            <ac:spMk id="26" creationId="{00000000-0000-0000-0000-000000000000}"/>
          </ac:spMkLst>
        </pc:spChg>
        <pc:spChg chg="del">
          <ac:chgData name="王 凯" userId="7dad72a5fd5b67d4" providerId="LiveId" clId="{E6F0D6BB-FC6A-426E-B106-396976DAD09A}" dt="2019-03-18T17:20:35.418" v="94" actId="478"/>
          <ac:spMkLst>
            <pc:docMk/>
            <pc:sldMk cId="1095055991" sldId="261"/>
            <ac:spMk id="27" creationId="{00000000-0000-0000-0000-000000000000}"/>
          </ac:spMkLst>
        </pc:spChg>
        <pc:spChg chg="del">
          <ac:chgData name="王 凯" userId="7dad72a5fd5b67d4" providerId="LiveId" clId="{E6F0D6BB-FC6A-426E-B106-396976DAD09A}" dt="2019-03-18T17:20:35.418" v="94" actId="478"/>
          <ac:spMkLst>
            <pc:docMk/>
            <pc:sldMk cId="1095055991" sldId="261"/>
            <ac:spMk id="28" creationId="{00000000-0000-0000-0000-000000000000}"/>
          </ac:spMkLst>
        </pc:spChg>
        <pc:spChg chg="del">
          <ac:chgData name="王 凯" userId="7dad72a5fd5b67d4" providerId="LiveId" clId="{E6F0D6BB-FC6A-426E-B106-396976DAD09A}" dt="2019-03-18T17:20:35.418" v="94" actId="478"/>
          <ac:spMkLst>
            <pc:docMk/>
            <pc:sldMk cId="1095055991" sldId="261"/>
            <ac:spMk id="29" creationId="{00000000-0000-0000-0000-000000000000}"/>
          </ac:spMkLst>
        </pc:spChg>
        <pc:spChg chg="mod topLvl">
          <ac:chgData name="王 凯" userId="7dad72a5fd5b67d4" providerId="LiveId" clId="{E6F0D6BB-FC6A-426E-B106-396976DAD09A}" dt="2019-03-18T17:21:43.845" v="128" actId="5793"/>
          <ac:spMkLst>
            <pc:docMk/>
            <pc:sldMk cId="1095055991" sldId="261"/>
            <ac:spMk id="30" creationId="{00000000-0000-0000-0000-000000000000}"/>
          </ac:spMkLst>
        </pc:spChg>
        <pc:spChg chg="del topLvl">
          <ac:chgData name="王 凯" userId="7dad72a5fd5b67d4" providerId="LiveId" clId="{E6F0D6BB-FC6A-426E-B106-396976DAD09A}" dt="2019-03-18T17:20:23.043" v="90" actId="478"/>
          <ac:spMkLst>
            <pc:docMk/>
            <pc:sldMk cId="1095055991" sldId="261"/>
            <ac:spMk id="31" creationId="{00000000-0000-0000-0000-000000000000}"/>
          </ac:spMkLst>
        </pc:spChg>
        <pc:spChg chg="add mod">
          <ac:chgData name="王 凯" userId="7dad72a5fd5b67d4" providerId="LiveId" clId="{E6F0D6BB-FC6A-426E-B106-396976DAD09A}" dt="2019-03-18T17:21:25.483" v="117" actId="20577"/>
          <ac:spMkLst>
            <pc:docMk/>
            <pc:sldMk cId="1095055991" sldId="261"/>
            <ac:spMk id="35" creationId="{0105D2DB-68A6-4D50-828A-D602E3A0E447}"/>
          </ac:spMkLst>
        </pc:spChg>
        <pc:spChg chg="add mod">
          <ac:chgData name="王 凯" userId="7dad72a5fd5b67d4" providerId="LiveId" clId="{E6F0D6BB-FC6A-426E-B106-396976DAD09A}" dt="2019-03-18T17:22:28.699" v="140" actId="20577"/>
          <ac:spMkLst>
            <pc:docMk/>
            <pc:sldMk cId="1095055991" sldId="261"/>
            <ac:spMk id="45" creationId="{8EB14003-E658-4643-B5BE-F52221D30701}"/>
          </ac:spMkLst>
        </pc:spChg>
        <pc:spChg chg="add mod">
          <ac:chgData name="王 凯" userId="7dad72a5fd5b67d4" providerId="LiveId" clId="{E6F0D6BB-FC6A-426E-B106-396976DAD09A}" dt="2019-03-18T17:21:28.860" v="119" actId="20577"/>
          <ac:spMkLst>
            <pc:docMk/>
            <pc:sldMk cId="1095055991" sldId="261"/>
            <ac:spMk id="49" creationId="{A4E83BBD-9652-4891-A397-F4E717D3E67B}"/>
          </ac:spMkLst>
        </pc:spChg>
        <pc:spChg chg="add mod">
          <ac:chgData name="王 凯" userId="7dad72a5fd5b67d4" providerId="LiveId" clId="{E6F0D6BB-FC6A-426E-B106-396976DAD09A}" dt="2019-03-18T17:22:27.131" v="138" actId="20577"/>
          <ac:spMkLst>
            <pc:docMk/>
            <pc:sldMk cId="1095055991" sldId="261"/>
            <ac:spMk id="50" creationId="{2B86864C-8DDF-4E02-83AE-58CADDECA429}"/>
          </ac:spMkLst>
        </pc:spChg>
        <pc:spChg chg="add mod">
          <ac:chgData name="王 凯" userId="7dad72a5fd5b67d4" providerId="LiveId" clId="{E6F0D6BB-FC6A-426E-B106-396976DAD09A}" dt="2019-03-18T17:21:30.691" v="121" actId="20577"/>
          <ac:spMkLst>
            <pc:docMk/>
            <pc:sldMk cId="1095055991" sldId="261"/>
            <ac:spMk id="54" creationId="{1AFC8ECD-F5C6-48A5-944B-F3EDDC0AD8E3}"/>
          </ac:spMkLst>
        </pc:spChg>
        <pc:spChg chg="add mod">
          <ac:chgData name="王 凯" userId="7dad72a5fd5b67d4" providerId="LiveId" clId="{E6F0D6BB-FC6A-426E-B106-396976DAD09A}" dt="2019-03-18T17:22:06.232" v="132" actId="5793"/>
          <ac:spMkLst>
            <pc:docMk/>
            <pc:sldMk cId="1095055991" sldId="261"/>
            <ac:spMk id="55" creationId="{EE1A2BED-6249-4D84-B5B8-DAE27F69012C}"/>
          </ac:spMkLst>
        </pc:spChg>
        <pc:spChg chg="add mod">
          <ac:chgData name="王 凯" userId="7dad72a5fd5b67d4" providerId="LiveId" clId="{E6F0D6BB-FC6A-426E-B106-396976DAD09A}" dt="2019-03-18T17:21:32.299" v="123" actId="20577"/>
          <ac:spMkLst>
            <pc:docMk/>
            <pc:sldMk cId="1095055991" sldId="261"/>
            <ac:spMk id="59" creationId="{153297B9-CD56-4057-A9F4-48E9E183CDE4}"/>
          </ac:spMkLst>
        </pc:spChg>
        <pc:spChg chg="add mod">
          <ac:chgData name="王 凯" userId="7dad72a5fd5b67d4" providerId="LiveId" clId="{E6F0D6BB-FC6A-426E-B106-396976DAD09A}" dt="2019-03-18T17:22:16.020" v="134" actId="5793"/>
          <ac:spMkLst>
            <pc:docMk/>
            <pc:sldMk cId="1095055991" sldId="261"/>
            <ac:spMk id="60" creationId="{AF82CA2F-DF67-4CBE-A334-A30A73E7CA70}"/>
          </ac:spMkLst>
        </pc:spChg>
        <pc:spChg chg="add mod">
          <ac:chgData name="王 凯" userId="7dad72a5fd5b67d4" providerId="LiveId" clId="{E6F0D6BB-FC6A-426E-B106-396976DAD09A}" dt="2019-03-18T17:21:35.437" v="125" actId="20577"/>
          <ac:spMkLst>
            <pc:docMk/>
            <pc:sldMk cId="1095055991" sldId="261"/>
            <ac:spMk id="64" creationId="{B7D6C802-CB61-4B51-B8BF-A9439CD289D7}"/>
          </ac:spMkLst>
        </pc:spChg>
        <pc:spChg chg="add mod">
          <ac:chgData name="王 凯" userId="7dad72a5fd5b67d4" providerId="LiveId" clId="{E6F0D6BB-FC6A-426E-B106-396976DAD09A}" dt="2019-03-18T17:22:24.868" v="136" actId="5793"/>
          <ac:spMkLst>
            <pc:docMk/>
            <pc:sldMk cId="1095055991" sldId="261"/>
            <ac:spMk id="65" creationId="{70BEBC0E-7342-4A74-8C0D-E92C2222911A}"/>
          </ac:spMkLst>
        </pc:spChg>
        <pc:grpChg chg="mod">
          <ac:chgData name="王 凯" userId="7dad72a5fd5b67d4" providerId="LiveId" clId="{E6F0D6BB-FC6A-426E-B106-396976DAD09A}" dt="2019-03-18T17:20:38.440" v="95" actId="14100"/>
          <ac:grpSpMkLst>
            <pc:docMk/>
            <pc:sldMk cId="1095055991" sldId="261"/>
            <ac:grpSpMk id="6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23.043" v="90" actId="478"/>
          <ac:grpSpMkLst>
            <pc:docMk/>
            <pc:sldMk cId="1095055991" sldId="261"/>
            <ac:grpSpMk id="7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17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20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23" creationId="{00000000-0000-0000-0000-000000000000}"/>
          </ac:grpSpMkLst>
        </pc:grpChg>
        <pc:grpChg chg="add mod">
          <ac:chgData name="王 凯" userId="7dad72a5fd5b67d4" providerId="LiveId" clId="{E6F0D6BB-FC6A-426E-B106-396976DAD09A}" dt="2019-03-18T17:21:08.359" v="111" actId="1076"/>
          <ac:grpSpMkLst>
            <pc:docMk/>
            <pc:sldMk cId="1095055991" sldId="261"/>
            <ac:grpSpMk id="32" creationId="{FFD4284B-F67D-4AF1-8531-A54E7EC3D522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36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39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20:35.418" v="94" actId="478"/>
          <ac:grpSpMkLst>
            <pc:docMk/>
            <pc:sldMk cId="1095055991" sldId="261"/>
            <ac:grpSpMk id="42" creationId="{00000000-0000-0000-0000-000000000000}"/>
          </ac:grpSpMkLst>
        </pc:grpChg>
        <pc:grpChg chg="add mod">
          <ac:chgData name="王 凯" userId="7dad72a5fd5b67d4" providerId="LiveId" clId="{E6F0D6BB-FC6A-426E-B106-396976DAD09A}" dt="2019-03-18T17:21:15.531" v="113" actId="1076"/>
          <ac:grpSpMkLst>
            <pc:docMk/>
            <pc:sldMk cId="1095055991" sldId="261"/>
            <ac:grpSpMk id="46" creationId="{FEA2B253-EE1F-4760-89B0-11FCEFF8C350}"/>
          </ac:grpSpMkLst>
        </pc:grpChg>
        <pc:grpChg chg="add mod">
          <ac:chgData name="王 凯" userId="7dad72a5fd5b67d4" providerId="LiveId" clId="{E6F0D6BB-FC6A-426E-B106-396976DAD09A}" dt="2019-03-18T17:21:15.531" v="113" actId="1076"/>
          <ac:grpSpMkLst>
            <pc:docMk/>
            <pc:sldMk cId="1095055991" sldId="261"/>
            <ac:grpSpMk id="51" creationId="{6EC0EB5C-E2D6-49C6-B4E0-732FE4C0FE73}"/>
          </ac:grpSpMkLst>
        </pc:grpChg>
        <pc:grpChg chg="add mod">
          <ac:chgData name="王 凯" userId="7dad72a5fd5b67d4" providerId="LiveId" clId="{E6F0D6BB-FC6A-426E-B106-396976DAD09A}" dt="2019-03-18T17:21:20.640" v="115" actId="1076"/>
          <ac:grpSpMkLst>
            <pc:docMk/>
            <pc:sldMk cId="1095055991" sldId="261"/>
            <ac:grpSpMk id="56" creationId="{A1D5EF0B-74C0-4AD3-A0E5-F6DC40A463A8}"/>
          </ac:grpSpMkLst>
        </pc:grpChg>
        <pc:grpChg chg="add mod">
          <ac:chgData name="王 凯" userId="7dad72a5fd5b67d4" providerId="LiveId" clId="{E6F0D6BB-FC6A-426E-B106-396976DAD09A}" dt="2019-03-18T17:21:20.640" v="115" actId="1076"/>
          <ac:grpSpMkLst>
            <pc:docMk/>
            <pc:sldMk cId="1095055991" sldId="261"/>
            <ac:grpSpMk id="61" creationId="{F890C1FE-89D1-4782-B7AD-BB93B65FA292}"/>
          </ac:grpSpMkLst>
        </pc:grpChg>
      </pc:sldChg>
      <pc:sldChg chg="delSp modSp ord">
        <pc:chgData name="王 凯" userId="7dad72a5fd5b67d4" providerId="LiveId" clId="{E6F0D6BB-FC6A-426E-B106-396976DAD09A}" dt="2019-03-18T17:45:14.123" v="461" actId="478"/>
        <pc:sldMkLst>
          <pc:docMk/>
          <pc:sldMk cId="61455909" sldId="262"/>
        </pc:sldMkLst>
        <pc:spChg chg="del mod">
          <ac:chgData name="王 凯" userId="7dad72a5fd5b67d4" providerId="LiveId" clId="{E6F0D6BB-FC6A-426E-B106-396976DAD09A}" dt="2019-03-18T17:45:14.123" v="461" actId="478"/>
          <ac:spMkLst>
            <pc:docMk/>
            <pc:sldMk cId="61455909" sldId="262"/>
            <ac:spMk id="3" creationId="{00000000-0000-0000-0000-000000000000}"/>
          </ac:spMkLst>
        </pc:spChg>
      </pc:sldChg>
      <pc:sldChg chg="addSp delSp modSp">
        <pc:chgData name="王 凯" userId="7dad72a5fd5b67d4" providerId="LiveId" clId="{E6F0D6BB-FC6A-426E-B106-396976DAD09A}" dt="2019-03-18T17:23:28.464" v="149" actId="1076"/>
        <pc:sldMkLst>
          <pc:docMk/>
          <pc:sldMk cId="3101234267" sldId="264"/>
        </pc:sldMkLst>
        <pc:spChg chg="mod">
          <ac:chgData name="王 凯" userId="7dad72a5fd5b67d4" providerId="LiveId" clId="{E6F0D6BB-FC6A-426E-B106-396976DAD09A}" dt="2019-03-18T17:23:28.464" v="149" actId="1076"/>
          <ac:spMkLst>
            <pc:docMk/>
            <pc:sldMk cId="3101234267" sldId="264"/>
            <ac:spMk id="2" creationId="{00000000-0000-0000-0000-000000000000}"/>
          </ac:spMkLst>
        </pc:spChg>
        <pc:spChg chg="del">
          <ac:chgData name="王 凯" userId="7dad72a5fd5b67d4" providerId="LiveId" clId="{E6F0D6BB-FC6A-426E-B106-396976DAD09A}" dt="2019-03-18T17:23:05.501" v="143" actId="478"/>
          <ac:spMkLst>
            <pc:docMk/>
            <pc:sldMk cId="3101234267" sldId="264"/>
            <ac:spMk id="3" creationId="{00000000-0000-0000-0000-000000000000}"/>
          </ac:spMkLst>
        </pc:spChg>
        <pc:spChg chg="add del mod">
          <ac:chgData name="王 凯" userId="7dad72a5fd5b67d4" providerId="LiveId" clId="{E6F0D6BB-FC6A-426E-B106-396976DAD09A}" dt="2019-03-18T17:23:24.748" v="148" actId="478"/>
          <ac:spMkLst>
            <pc:docMk/>
            <pc:sldMk cId="3101234267" sldId="264"/>
            <ac:spMk id="5" creationId="{CC1FD0A0-217F-4499-947F-09B70725F0F9}"/>
          </ac:spMkLst>
        </pc:spChg>
      </pc:sldChg>
      <pc:sldChg chg="del">
        <pc:chgData name="王 凯" userId="7dad72a5fd5b67d4" providerId="LiveId" clId="{E6F0D6BB-FC6A-426E-B106-396976DAD09A}" dt="2019-03-18T17:45:28.497" v="467" actId="2696"/>
        <pc:sldMkLst>
          <pc:docMk/>
          <pc:sldMk cId="3239406661" sldId="265"/>
        </pc:sldMkLst>
      </pc:sldChg>
      <pc:sldChg chg="addSp delSp modSp ord">
        <pc:chgData name="王 凯" userId="7dad72a5fd5b67d4" providerId="LiveId" clId="{E6F0D6BB-FC6A-426E-B106-396976DAD09A}" dt="2019-03-18T17:50:03.366" v="538"/>
        <pc:sldMkLst>
          <pc:docMk/>
          <pc:sldMk cId="2887594786" sldId="266"/>
        </pc:sldMkLst>
        <pc:spChg chg="add del">
          <ac:chgData name="王 凯" userId="7dad72a5fd5b67d4" providerId="LiveId" clId="{E6F0D6BB-FC6A-426E-B106-396976DAD09A}" dt="2019-03-18T17:48:26.997" v="519"/>
          <ac:spMkLst>
            <pc:docMk/>
            <pc:sldMk cId="2887594786" sldId="266"/>
            <ac:spMk id="2" creationId="{00E41ABC-86B1-4307-AC50-2CA59B95E25C}"/>
          </ac:spMkLst>
        </pc:spChg>
        <pc:spChg chg="mod">
          <ac:chgData name="王 凯" userId="7dad72a5fd5b67d4" providerId="LiveId" clId="{E6F0D6BB-FC6A-426E-B106-396976DAD09A}" dt="2019-03-18T17:46:18.333" v="511" actId="1076"/>
          <ac:spMkLst>
            <pc:docMk/>
            <pc:sldMk cId="2887594786" sldId="266"/>
            <ac:spMk id="14" creationId="{00000000-0000-0000-0000-000000000000}"/>
          </ac:spMkLst>
        </pc:spChg>
        <pc:spChg chg="mod">
          <ac:chgData name="王 凯" userId="7dad72a5fd5b67d4" providerId="LiveId" clId="{E6F0D6BB-FC6A-426E-B106-396976DAD09A}" dt="2019-03-18T17:46:21.472" v="512" actId="1076"/>
          <ac:spMkLst>
            <pc:docMk/>
            <pc:sldMk cId="2887594786" sldId="266"/>
            <ac:spMk id="20" creationId="{00000000-0000-0000-0000-000000000000}"/>
          </ac:spMkLst>
        </pc:spChg>
        <pc:spChg chg="mod topLvl">
          <ac:chgData name="王 凯" userId="7dad72a5fd5b67d4" providerId="LiveId" clId="{E6F0D6BB-FC6A-426E-B106-396976DAD09A}" dt="2019-03-18T17:50:03.366" v="538"/>
          <ac:spMkLst>
            <pc:docMk/>
            <pc:sldMk cId="2887594786" sldId="266"/>
            <ac:spMk id="22" creationId="{00000000-0000-0000-0000-000000000000}"/>
          </ac:spMkLst>
        </pc:spChg>
        <pc:spChg chg="del topLvl">
          <ac:chgData name="王 凯" userId="7dad72a5fd5b67d4" providerId="LiveId" clId="{E6F0D6BB-FC6A-426E-B106-396976DAD09A}" dt="2019-03-18T17:48:00.494" v="513" actId="478"/>
          <ac:spMkLst>
            <pc:docMk/>
            <pc:sldMk cId="2887594786" sldId="266"/>
            <ac:spMk id="23" creationId="{00000000-0000-0000-0000-000000000000}"/>
          </ac:spMkLst>
        </pc:spChg>
        <pc:grpChg chg="del">
          <ac:chgData name="王 凯" userId="7dad72a5fd5b67d4" providerId="LiveId" clId="{E6F0D6BB-FC6A-426E-B106-396976DAD09A}" dt="2019-03-18T17:48:00.494" v="513" actId="478"/>
          <ac:grpSpMkLst>
            <pc:docMk/>
            <pc:sldMk cId="2887594786" sldId="266"/>
            <ac:grpSpMk id="21" creationId="{00000000-0000-0000-0000-000000000000}"/>
          </ac:grpSpMkLst>
        </pc:grpChg>
        <pc:picChg chg="add del">
          <ac:chgData name="王 凯" userId="7dad72a5fd5b67d4" providerId="LiveId" clId="{E6F0D6BB-FC6A-426E-B106-396976DAD09A}" dt="2019-03-18T17:48:26.997" v="519"/>
          <ac:picMkLst>
            <pc:docMk/>
            <pc:sldMk cId="2887594786" sldId="266"/>
            <ac:picMk id="1025" creationId="{D85107BB-DE13-4520-BCFA-1C280C4984BB}"/>
          </ac:picMkLst>
        </pc:picChg>
      </pc:sldChg>
      <pc:sldChg chg="del">
        <pc:chgData name="王 凯" userId="7dad72a5fd5b67d4" providerId="LiveId" clId="{E6F0D6BB-FC6A-426E-B106-396976DAD09A}" dt="2019-03-18T17:45:27.457" v="466" actId="2696"/>
        <pc:sldMkLst>
          <pc:docMk/>
          <pc:sldMk cId="1766728621" sldId="268"/>
        </pc:sldMkLst>
      </pc:sldChg>
      <pc:sldChg chg="del">
        <pc:chgData name="王 凯" userId="7dad72a5fd5b67d4" providerId="LiveId" clId="{E6F0D6BB-FC6A-426E-B106-396976DAD09A}" dt="2019-03-18T17:45:29.104" v="468" actId="2696"/>
        <pc:sldMkLst>
          <pc:docMk/>
          <pc:sldMk cId="3860310673" sldId="269"/>
        </pc:sldMkLst>
      </pc:sldChg>
      <pc:sldChg chg="del">
        <pc:chgData name="王 凯" userId="7dad72a5fd5b67d4" providerId="LiveId" clId="{E6F0D6BB-FC6A-426E-B106-396976DAD09A}" dt="2019-03-18T17:45:30.118" v="469" actId="2696"/>
        <pc:sldMkLst>
          <pc:docMk/>
          <pc:sldMk cId="1090366767" sldId="270"/>
        </pc:sldMkLst>
      </pc:sldChg>
      <pc:sldChg chg="del">
        <pc:chgData name="王 凯" userId="7dad72a5fd5b67d4" providerId="LiveId" clId="{E6F0D6BB-FC6A-426E-B106-396976DAD09A}" dt="2019-03-18T17:45:39.642" v="481" actId="2696"/>
        <pc:sldMkLst>
          <pc:docMk/>
          <pc:sldMk cId="3804015093" sldId="271"/>
        </pc:sldMkLst>
      </pc:sldChg>
      <pc:sldChg chg="del">
        <pc:chgData name="王 凯" userId="7dad72a5fd5b67d4" providerId="LiveId" clId="{E6F0D6BB-FC6A-426E-B106-396976DAD09A}" dt="2019-03-18T17:45:45.056" v="486" actId="2696"/>
        <pc:sldMkLst>
          <pc:docMk/>
          <pc:sldMk cId="1278160711" sldId="272"/>
        </pc:sldMkLst>
      </pc:sldChg>
      <pc:sldChg chg="del">
        <pc:chgData name="王 凯" userId="7dad72a5fd5b67d4" providerId="LiveId" clId="{E6F0D6BB-FC6A-426E-B106-396976DAD09A}" dt="2019-03-18T17:45:31.287" v="470" actId="2696"/>
        <pc:sldMkLst>
          <pc:docMk/>
          <pc:sldMk cId="146227092" sldId="273"/>
        </pc:sldMkLst>
      </pc:sldChg>
      <pc:sldChg chg="del">
        <pc:chgData name="王 凯" userId="7dad72a5fd5b67d4" providerId="LiveId" clId="{E6F0D6BB-FC6A-426E-B106-396976DAD09A}" dt="2019-03-18T17:45:31.726" v="471" actId="2696"/>
        <pc:sldMkLst>
          <pc:docMk/>
          <pc:sldMk cId="1815539416" sldId="274"/>
        </pc:sldMkLst>
      </pc:sldChg>
      <pc:sldChg chg="del">
        <pc:chgData name="王 凯" userId="7dad72a5fd5b67d4" providerId="LiveId" clId="{E6F0D6BB-FC6A-426E-B106-396976DAD09A}" dt="2019-03-18T17:45:33.182" v="473" actId="2696"/>
        <pc:sldMkLst>
          <pc:docMk/>
          <pc:sldMk cId="2276775702" sldId="275"/>
        </pc:sldMkLst>
      </pc:sldChg>
      <pc:sldChg chg="del">
        <pc:chgData name="王 凯" userId="7dad72a5fd5b67d4" providerId="LiveId" clId="{E6F0D6BB-FC6A-426E-B106-396976DAD09A}" dt="2019-03-18T17:45:33.689" v="474" actId="2696"/>
        <pc:sldMkLst>
          <pc:docMk/>
          <pc:sldMk cId="188476510" sldId="276"/>
        </pc:sldMkLst>
      </pc:sldChg>
      <pc:sldChg chg="del">
        <pc:chgData name="王 凯" userId="7dad72a5fd5b67d4" providerId="LiveId" clId="{E6F0D6BB-FC6A-426E-B106-396976DAD09A}" dt="2019-03-18T17:45:34.154" v="475" actId="2696"/>
        <pc:sldMkLst>
          <pc:docMk/>
          <pc:sldMk cId="2765534558" sldId="277"/>
        </pc:sldMkLst>
      </pc:sldChg>
      <pc:sldChg chg="del">
        <pc:chgData name="王 凯" userId="7dad72a5fd5b67d4" providerId="LiveId" clId="{E6F0D6BB-FC6A-426E-B106-396976DAD09A}" dt="2019-03-18T17:45:35.447" v="477" actId="2696"/>
        <pc:sldMkLst>
          <pc:docMk/>
          <pc:sldMk cId="1837894327" sldId="278"/>
        </pc:sldMkLst>
      </pc:sldChg>
      <pc:sldChg chg="addSp delSp del ord">
        <pc:chgData name="王 凯" userId="7dad72a5fd5b67d4" providerId="LiveId" clId="{E6F0D6BB-FC6A-426E-B106-396976DAD09A}" dt="2019-03-18T17:45:16.923" v="462" actId="2696"/>
        <pc:sldMkLst>
          <pc:docMk/>
          <pc:sldMk cId="2311712300" sldId="279"/>
        </pc:sldMkLst>
        <pc:spChg chg="add del">
          <ac:chgData name="王 凯" userId="7dad72a5fd5b67d4" providerId="LiveId" clId="{E6F0D6BB-FC6A-426E-B106-396976DAD09A}" dt="2019-03-18T17:27:09.437" v="195" actId="478"/>
          <ac:spMkLst>
            <pc:docMk/>
            <pc:sldMk cId="2311712300" sldId="279"/>
            <ac:spMk id="8" creationId="{BA098DAB-C76E-41E9-94F1-7DE07160A0FC}"/>
          </ac:spMkLst>
        </pc:spChg>
      </pc:sldChg>
      <pc:sldChg chg="del">
        <pc:chgData name="王 凯" userId="7dad72a5fd5b67d4" providerId="LiveId" clId="{E6F0D6BB-FC6A-426E-B106-396976DAD09A}" dt="2019-03-18T17:45:41.034" v="483" actId="2696"/>
        <pc:sldMkLst>
          <pc:docMk/>
          <pc:sldMk cId="1968385372" sldId="280"/>
        </pc:sldMkLst>
      </pc:sldChg>
      <pc:sldChg chg="del">
        <pc:chgData name="王 凯" userId="7dad72a5fd5b67d4" providerId="LiveId" clId="{E6F0D6BB-FC6A-426E-B106-396976DAD09A}" dt="2019-03-18T17:45:37.731" v="478" actId="2696"/>
        <pc:sldMkLst>
          <pc:docMk/>
          <pc:sldMk cId="4159412978" sldId="281"/>
        </pc:sldMkLst>
      </pc:sldChg>
      <pc:sldChg chg="del">
        <pc:chgData name="王 凯" userId="7dad72a5fd5b67d4" providerId="LiveId" clId="{E6F0D6BB-FC6A-426E-B106-396976DAD09A}" dt="2019-03-18T17:45:39.039" v="480" actId="2696"/>
        <pc:sldMkLst>
          <pc:docMk/>
          <pc:sldMk cId="3369135257" sldId="282"/>
        </pc:sldMkLst>
      </pc:sldChg>
      <pc:sldChg chg="del">
        <pc:chgData name="王 凯" userId="7dad72a5fd5b67d4" providerId="LiveId" clId="{E6F0D6BB-FC6A-426E-B106-396976DAD09A}" dt="2019-03-18T17:45:34.807" v="476" actId="2696"/>
        <pc:sldMkLst>
          <pc:docMk/>
          <pc:sldMk cId="1628798982" sldId="283"/>
        </pc:sldMkLst>
      </pc:sldChg>
      <pc:sldChg chg="del">
        <pc:chgData name="王 凯" userId="7dad72a5fd5b67d4" providerId="LiveId" clId="{E6F0D6BB-FC6A-426E-B106-396976DAD09A}" dt="2019-03-18T17:45:32.492" v="472" actId="2696"/>
        <pc:sldMkLst>
          <pc:docMk/>
          <pc:sldMk cId="3407202515" sldId="284"/>
        </pc:sldMkLst>
      </pc:sldChg>
      <pc:sldChg chg="del">
        <pc:chgData name="王 凯" userId="7dad72a5fd5b67d4" providerId="LiveId" clId="{E6F0D6BB-FC6A-426E-B106-396976DAD09A}" dt="2019-03-18T17:45:55.545" v="490" actId="2696"/>
        <pc:sldMkLst>
          <pc:docMk/>
          <pc:sldMk cId="1911922825" sldId="285"/>
        </pc:sldMkLst>
      </pc:sldChg>
      <pc:sldChg chg="del">
        <pc:chgData name="王 凯" userId="7dad72a5fd5b67d4" providerId="LiveId" clId="{E6F0D6BB-FC6A-426E-B106-396976DAD09A}" dt="2019-03-18T17:45:42.094" v="485" actId="2696"/>
        <pc:sldMkLst>
          <pc:docMk/>
          <pc:sldMk cId="1395244839" sldId="286"/>
        </pc:sldMkLst>
      </pc:sldChg>
      <pc:sldChg chg="del">
        <pc:chgData name="王 凯" userId="7dad72a5fd5b67d4" providerId="LiveId" clId="{E6F0D6BB-FC6A-426E-B106-396976DAD09A}" dt="2019-03-18T17:45:46.146" v="488" actId="2696"/>
        <pc:sldMkLst>
          <pc:docMk/>
          <pc:sldMk cId="307077181" sldId="287"/>
        </pc:sldMkLst>
      </pc:sldChg>
      <pc:sldChg chg="addSp delSp modSp ord">
        <pc:chgData name="王 凯" userId="7dad72a5fd5b67d4" providerId="LiveId" clId="{E6F0D6BB-FC6A-426E-B106-396976DAD09A}" dt="2019-03-18T17:26:37.281" v="191" actId="14100"/>
        <pc:sldMkLst>
          <pc:docMk/>
          <pc:sldMk cId="1144753511" sldId="288"/>
        </pc:sldMkLst>
        <pc:spChg chg="del">
          <ac:chgData name="王 凯" userId="7dad72a5fd5b67d4" providerId="LiveId" clId="{E6F0D6BB-FC6A-426E-B106-396976DAD09A}" dt="2019-03-18T17:24:58.733" v="165" actId="478"/>
          <ac:spMkLst>
            <pc:docMk/>
            <pc:sldMk cId="1144753511" sldId="288"/>
            <ac:spMk id="2" creationId="{00000000-0000-0000-0000-000000000000}"/>
          </ac:spMkLst>
        </pc:spChg>
        <pc:spChg chg="mod">
          <ac:chgData name="王 凯" userId="7dad72a5fd5b67d4" providerId="LiveId" clId="{E6F0D6BB-FC6A-426E-B106-396976DAD09A}" dt="2019-03-18T17:25:57.592" v="181" actId="1076"/>
          <ac:spMkLst>
            <pc:docMk/>
            <pc:sldMk cId="1144753511" sldId="288"/>
            <ac:spMk id="7" creationId="{00000000-0000-0000-0000-000000000000}"/>
          </ac:spMkLst>
        </pc:spChg>
        <pc:spChg chg="del">
          <ac:chgData name="王 凯" userId="7dad72a5fd5b67d4" providerId="LiveId" clId="{E6F0D6BB-FC6A-426E-B106-396976DAD09A}" dt="2019-03-18T17:24:56.762" v="164" actId="478"/>
          <ac:spMkLst>
            <pc:docMk/>
            <pc:sldMk cId="1144753511" sldId="288"/>
            <ac:spMk id="8" creationId="{00000000-0000-0000-0000-000000000000}"/>
          </ac:spMkLst>
        </pc:spChg>
        <pc:spChg chg="add mod">
          <ac:chgData name="王 凯" userId="7dad72a5fd5b67d4" providerId="LiveId" clId="{E6F0D6BB-FC6A-426E-B106-396976DAD09A}" dt="2019-03-18T17:26:37.281" v="191" actId="14100"/>
          <ac:spMkLst>
            <pc:docMk/>
            <pc:sldMk cId="1144753511" sldId="288"/>
            <ac:spMk id="10" creationId="{4208CEC9-6592-423A-878E-51237C2D6932}"/>
          </ac:spMkLst>
        </pc:spChg>
        <pc:picChg chg="add mod">
          <ac:chgData name="王 凯" userId="7dad72a5fd5b67d4" providerId="LiveId" clId="{E6F0D6BB-FC6A-426E-B106-396976DAD09A}" dt="2019-03-18T17:24:47.627" v="163" actId="1076"/>
          <ac:picMkLst>
            <pc:docMk/>
            <pc:sldMk cId="1144753511" sldId="288"/>
            <ac:picMk id="3" creationId="{E175F84E-7F4A-4ECF-A33B-7E267B800F52}"/>
          </ac:picMkLst>
        </pc:picChg>
      </pc:sldChg>
      <pc:sldChg chg="del">
        <pc:chgData name="王 凯" userId="7dad72a5fd5b67d4" providerId="LiveId" clId="{E6F0D6BB-FC6A-426E-B106-396976DAD09A}" dt="2019-03-18T17:45:45.688" v="487" actId="2696"/>
        <pc:sldMkLst>
          <pc:docMk/>
          <pc:sldMk cId="1516608277" sldId="289"/>
        </pc:sldMkLst>
      </pc:sldChg>
      <pc:sldChg chg="del">
        <pc:chgData name="王 凯" userId="7dad72a5fd5b67d4" providerId="LiveId" clId="{E6F0D6BB-FC6A-426E-B106-396976DAD09A}" dt="2019-03-18T17:45:41.649" v="484" actId="2696"/>
        <pc:sldMkLst>
          <pc:docMk/>
          <pc:sldMk cId="1202575888" sldId="290"/>
        </pc:sldMkLst>
      </pc:sldChg>
      <pc:sldChg chg="del">
        <pc:chgData name="王 凯" userId="7dad72a5fd5b67d4" providerId="LiveId" clId="{E6F0D6BB-FC6A-426E-B106-396976DAD09A}" dt="2019-03-18T17:45:38.380" v="479" actId="2696"/>
        <pc:sldMkLst>
          <pc:docMk/>
          <pc:sldMk cId="552514842" sldId="293"/>
        </pc:sldMkLst>
      </pc:sldChg>
      <pc:sldChg chg="del">
        <pc:chgData name="王 凯" userId="7dad72a5fd5b67d4" providerId="LiveId" clId="{E6F0D6BB-FC6A-426E-B106-396976DAD09A}" dt="2019-03-18T17:45:56.163" v="491" actId="2696"/>
        <pc:sldMkLst>
          <pc:docMk/>
          <pc:sldMk cId="2652156207" sldId="294"/>
        </pc:sldMkLst>
      </pc:sldChg>
      <pc:sldChg chg="del">
        <pc:chgData name="王 凯" userId="7dad72a5fd5b67d4" providerId="LiveId" clId="{E6F0D6BB-FC6A-426E-B106-396976DAD09A}" dt="2019-03-18T17:45:40.483" v="482" actId="2696"/>
        <pc:sldMkLst>
          <pc:docMk/>
          <pc:sldMk cId="3764792128" sldId="295"/>
        </pc:sldMkLst>
      </pc:sldChg>
      <pc:sldChg chg="del">
        <pc:chgData name="王 凯" userId="7dad72a5fd5b67d4" providerId="LiveId" clId="{E6F0D6BB-FC6A-426E-B106-396976DAD09A}" dt="2019-03-18T17:45:56.556" v="492" actId="2696"/>
        <pc:sldMkLst>
          <pc:docMk/>
          <pc:sldMk cId="4104726674" sldId="296"/>
        </pc:sldMkLst>
      </pc:sldChg>
      <pc:sldChg chg="del">
        <pc:chgData name="王 凯" userId="7dad72a5fd5b67d4" providerId="LiveId" clId="{E6F0D6BB-FC6A-426E-B106-396976DAD09A}" dt="2019-03-18T17:45:58.761" v="496" actId="2696"/>
        <pc:sldMkLst>
          <pc:docMk/>
          <pc:sldMk cId="3233355738" sldId="297"/>
        </pc:sldMkLst>
      </pc:sldChg>
      <pc:sldChg chg="del">
        <pc:chgData name="王 凯" userId="7dad72a5fd5b67d4" providerId="LiveId" clId="{E6F0D6BB-FC6A-426E-B106-396976DAD09A}" dt="2019-03-18T17:45:57.007" v="493" actId="2696"/>
        <pc:sldMkLst>
          <pc:docMk/>
          <pc:sldMk cId="3003186754" sldId="298"/>
        </pc:sldMkLst>
      </pc:sldChg>
      <pc:sldChg chg="add del">
        <pc:chgData name="王 凯" userId="7dad72a5fd5b67d4" providerId="LiveId" clId="{E6F0D6BB-FC6A-426E-B106-396976DAD09A}" dt="2019-03-18T17:14:11.573" v="1" actId="2696"/>
        <pc:sldMkLst>
          <pc:docMk/>
          <pc:sldMk cId="773654821" sldId="299"/>
        </pc:sldMkLst>
      </pc:sldChg>
      <pc:sldChg chg="addSp delSp modSp add ord">
        <pc:chgData name="王 凯" userId="7dad72a5fd5b67d4" providerId="LiveId" clId="{E6F0D6BB-FC6A-426E-B106-396976DAD09A}" dt="2019-03-18T17:18:51.939" v="50" actId="1076"/>
        <pc:sldMkLst>
          <pc:docMk/>
          <pc:sldMk cId="2440366321" sldId="299"/>
        </pc:sldMkLst>
        <pc:spChg chg="mod">
          <ac:chgData name="王 凯" userId="7dad72a5fd5b67d4" providerId="LiveId" clId="{E6F0D6BB-FC6A-426E-B106-396976DAD09A}" dt="2019-03-18T17:17:01.516" v="30" actId="20577"/>
          <ac:spMkLst>
            <pc:docMk/>
            <pc:sldMk cId="2440366321" sldId="299"/>
            <ac:spMk id="2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4.775" v="31" actId="478"/>
          <ac:spMkLst>
            <pc:docMk/>
            <pc:sldMk cId="2440366321" sldId="299"/>
            <ac:spMk id="3" creationId="{00000000-0000-0000-0000-000000000000}"/>
          </ac:spMkLst>
        </pc:spChg>
        <pc:spChg chg="add del mod">
          <ac:chgData name="王 凯" userId="7dad72a5fd5b67d4" providerId="LiveId" clId="{E6F0D6BB-FC6A-426E-B106-396976DAD09A}" dt="2019-03-18T17:17:06.627" v="32" actId="478"/>
          <ac:spMkLst>
            <pc:docMk/>
            <pc:sldMk cId="2440366321" sldId="299"/>
            <ac:spMk id="6" creationId="{747B66DF-7778-4F22-A4DE-06379738C9E5}"/>
          </ac:spMkLst>
        </pc:spChg>
        <pc:spChg chg="add mod">
          <ac:chgData name="王 凯" userId="7dad72a5fd5b67d4" providerId="LiveId" clId="{E6F0D6BB-FC6A-426E-B106-396976DAD09A}" dt="2019-03-18T17:18:51.939" v="50" actId="1076"/>
          <ac:spMkLst>
            <pc:docMk/>
            <pc:sldMk cId="2440366321" sldId="299"/>
            <ac:spMk id="48" creationId="{E33ED692-96A1-41D6-B4F1-C0D13B542DED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50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51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52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62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63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64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68" creationId="{00000000-0000-0000-0000-000000000000}"/>
          </ac:spMkLst>
        </pc:spChg>
        <pc:spChg chg="del">
          <ac:chgData name="王 凯" userId="7dad72a5fd5b67d4" providerId="LiveId" clId="{E6F0D6BB-FC6A-426E-B106-396976DAD09A}" dt="2019-03-18T17:17:08.962" v="33" actId="478"/>
          <ac:spMkLst>
            <pc:docMk/>
            <pc:sldMk cId="2440366321" sldId="299"/>
            <ac:spMk id="69" creationId="{00000000-0000-0000-0000-000000000000}"/>
          </ac:spMkLst>
        </pc:spChg>
        <pc:grpChg chg="del">
          <ac:chgData name="王 凯" userId="7dad72a5fd5b67d4" providerId="LiveId" clId="{E6F0D6BB-FC6A-426E-B106-396976DAD09A}" dt="2019-03-18T17:17:08.962" v="33" actId="478"/>
          <ac:grpSpMkLst>
            <pc:docMk/>
            <pc:sldMk cId="2440366321" sldId="299"/>
            <ac:grpSpMk id="53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17:08.962" v="33" actId="478"/>
          <ac:grpSpMkLst>
            <pc:docMk/>
            <pc:sldMk cId="2440366321" sldId="299"/>
            <ac:grpSpMk id="56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17:08.962" v="33" actId="478"/>
          <ac:grpSpMkLst>
            <pc:docMk/>
            <pc:sldMk cId="2440366321" sldId="299"/>
            <ac:grpSpMk id="59" creationId="{00000000-0000-0000-0000-000000000000}"/>
          </ac:grpSpMkLst>
        </pc:grpChg>
        <pc:grpChg chg="del">
          <ac:chgData name="王 凯" userId="7dad72a5fd5b67d4" providerId="LiveId" clId="{E6F0D6BB-FC6A-426E-B106-396976DAD09A}" dt="2019-03-18T17:17:08.962" v="33" actId="478"/>
          <ac:grpSpMkLst>
            <pc:docMk/>
            <pc:sldMk cId="2440366321" sldId="299"/>
            <ac:grpSpMk id="65" creationId="{00000000-0000-0000-0000-000000000000}"/>
          </ac:grpSpMkLst>
        </pc:grpChg>
      </pc:sldChg>
      <pc:sldChg chg="add del">
        <pc:chgData name="王 凯" userId="7dad72a5fd5b67d4" providerId="LiveId" clId="{E6F0D6BB-FC6A-426E-B106-396976DAD09A}" dt="2019-03-18T17:23:33.865" v="151" actId="2696"/>
        <pc:sldMkLst>
          <pc:docMk/>
          <pc:sldMk cId="3453975840" sldId="300"/>
        </pc:sldMkLst>
      </pc:sldChg>
      <pc:sldChg chg="add del">
        <pc:chgData name="王 凯" userId="7dad72a5fd5b67d4" providerId="LiveId" clId="{E6F0D6BB-FC6A-426E-B106-396976DAD09A}" dt="2019-03-18T17:45:26.075" v="464" actId="2696"/>
        <pc:sldMkLst>
          <pc:docMk/>
          <pc:sldMk cId="228673507" sldId="301"/>
        </pc:sldMkLst>
      </pc:sldChg>
      <pc:sldChg chg="add del ord">
        <pc:chgData name="王 凯" userId="7dad72a5fd5b67d4" providerId="LiveId" clId="{E6F0D6BB-FC6A-426E-B106-396976DAD09A}" dt="2019-03-18T17:45:26.862" v="465" actId="2696"/>
        <pc:sldMkLst>
          <pc:docMk/>
          <pc:sldMk cId="2103095629" sldId="302"/>
        </pc:sldMkLst>
      </pc:sldChg>
      <pc:sldChg chg="add del">
        <pc:chgData name="王 凯" userId="7dad72a5fd5b67d4" providerId="LiveId" clId="{E6F0D6BB-FC6A-426E-B106-396976DAD09A}" dt="2019-03-18T17:45:25.075" v="463" actId="2696"/>
        <pc:sldMkLst>
          <pc:docMk/>
          <pc:sldMk cId="1672141177" sldId="303"/>
        </pc:sldMkLst>
      </pc:sldChg>
      <pc:sldChg chg="addSp delSp modSp add">
        <pc:chgData name="王 凯" userId="7dad72a5fd5b67d4" providerId="LiveId" clId="{E6F0D6BB-FC6A-426E-B106-396976DAD09A}" dt="2019-03-18T17:27:56.957" v="208" actId="1076"/>
        <pc:sldMkLst>
          <pc:docMk/>
          <pc:sldMk cId="3606193005" sldId="304"/>
        </pc:sldMkLst>
        <pc:spChg chg="mod">
          <ac:chgData name="王 凯" userId="7dad72a5fd5b67d4" providerId="LiveId" clId="{E6F0D6BB-FC6A-426E-B106-396976DAD09A}" dt="2019-03-18T17:27:40.131" v="203" actId="20577"/>
          <ac:spMkLst>
            <pc:docMk/>
            <pc:sldMk cId="3606193005" sldId="304"/>
            <ac:spMk id="7" creationId="{00000000-0000-0000-0000-000000000000}"/>
          </ac:spMkLst>
        </pc:spChg>
        <pc:spChg chg="add mod">
          <ac:chgData name="王 凯" userId="7dad72a5fd5b67d4" providerId="LiveId" clId="{E6F0D6BB-FC6A-426E-B106-396976DAD09A}" dt="2019-03-18T17:27:56.957" v="208" actId="1076"/>
          <ac:spMkLst>
            <pc:docMk/>
            <pc:sldMk cId="3606193005" sldId="304"/>
            <ac:spMk id="11" creationId="{E7D3474B-211C-4BF4-B30C-D6A081D5C9C4}"/>
          </ac:spMkLst>
        </pc:spChg>
        <pc:picChg chg="del">
          <ac:chgData name="王 凯" userId="7dad72a5fd5b67d4" providerId="LiveId" clId="{E6F0D6BB-FC6A-426E-B106-396976DAD09A}" dt="2019-03-18T17:27:20.034" v="198" actId="478"/>
          <ac:picMkLst>
            <pc:docMk/>
            <pc:sldMk cId="3606193005" sldId="304"/>
            <ac:picMk id="3" creationId="{E175F84E-7F4A-4ECF-A33B-7E267B800F52}"/>
          </ac:picMkLst>
        </pc:picChg>
        <pc:picChg chg="add mod">
          <ac:chgData name="王 凯" userId="7dad72a5fd5b67d4" providerId="LiveId" clId="{E6F0D6BB-FC6A-426E-B106-396976DAD09A}" dt="2019-03-18T17:27:24.417" v="200" actId="1440"/>
          <ac:picMkLst>
            <pc:docMk/>
            <pc:sldMk cId="3606193005" sldId="304"/>
            <ac:picMk id="8" creationId="{ECA891A8-BF0E-4186-8486-E3394826B36F}"/>
          </ac:picMkLst>
        </pc:picChg>
      </pc:sldChg>
      <pc:sldChg chg="modSp add ord">
        <pc:chgData name="王 凯" userId="7dad72a5fd5b67d4" providerId="LiveId" clId="{E6F0D6BB-FC6A-426E-B106-396976DAD09A}" dt="2019-03-18T17:28:16.931" v="212" actId="20577"/>
        <pc:sldMkLst>
          <pc:docMk/>
          <pc:sldMk cId="4280670506" sldId="305"/>
        </pc:sldMkLst>
        <pc:spChg chg="mod">
          <ac:chgData name="王 凯" userId="7dad72a5fd5b67d4" providerId="LiveId" clId="{E6F0D6BB-FC6A-426E-B106-396976DAD09A}" dt="2019-03-18T17:28:16.931" v="212" actId="20577"/>
          <ac:spMkLst>
            <pc:docMk/>
            <pc:sldMk cId="4280670506" sldId="305"/>
            <ac:spMk id="2" creationId="{00000000-0000-0000-0000-000000000000}"/>
          </ac:spMkLst>
        </pc:spChg>
      </pc:sldChg>
      <pc:sldChg chg="addSp delSp modSp add ord">
        <pc:chgData name="王 凯" userId="7dad72a5fd5b67d4" providerId="LiveId" clId="{E6F0D6BB-FC6A-426E-B106-396976DAD09A}" dt="2019-03-18T17:31:34.533" v="251" actId="6549"/>
        <pc:sldMkLst>
          <pc:docMk/>
          <pc:sldMk cId="3488338144" sldId="306"/>
        </pc:sldMkLst>
        <pc:spChg chg="add mod">
          <ac:chgData name="王 凯" userId="7dad72a5fd5b67d4" providerId="LiveId" clId="{E6F0D6BB-FC6A-426E-B106-396976DAD09A}" dt="2019-03-18T17:29:32.041" v="228" actId="1076"/>
          <ac:spMkLst>
            <pc:docMk/>
            <pc:sldMk cId="3488338144" sldId="306"/>
            <ac:spMk id="2" creationId="{B8BC07A4-9E3C-4178-BBE7-4D4245E15598}"/>
          </ac:spMkLst>
        </pc:spChg>
        <pc:spChg chg="mod">
          <ac:chgData name="王 凯" userId="7dad72a5fd5b67d4" providerId="LiveId" clId="{E6F0D6BB-FC6A-426E-B106-396976DAD09A}" dt="2019-03-18T17:28:53.567" v="221"/>
          <ac:spMkLst>
            <pc:docMk/>
            <pc:sldMk cId="3488338144" sldId="306"/>
            <ac:spMk id="7" creationId="{00000000-0000-0000-0000-000000000000}"/>
          </ac:spMkLst>
        </pc:spChg>
        <pc:spChg chg="mod">
          <ac:chgData name="王 凯" userId="7dad72a5fd5b67d4" providerId="LiveId" clId="{E6F0D6BB-FC6A-426E-B106-396976DAD09A}" dt="2019-03-18T17:31:34.533" v="251" actId="6549"/>
          <ac:spMkLst>
            <pc:docMk/>
            <pc:sldMk cId="3488338144" sldId="306"/>
            <ac:spMk id="10" creationId="{4208CEC9-6592-423A-878E-51237C2D6932}"/>
          </ac:spMkLst>
        </pc:spChg>
        <pc:picChg chg="del">
          <ac:chgData name="王 凯" userId="7dad72a5fd5b67d4" providerId="LiveId" clId="{E6F0D6BB-FC6A-426E-B106-396976DAD09A}" dt="2019-03-18T17:28:38.867" v="216" actId="478"/>
          <ac:picMkLst>
            <pc:docMk/>
            <pc:sldMk cId="3488338144" sldId="306"/>
            <ac:picMk id="3" creationId="{E175F84E-7F4A-4ECF-A33B-7E267B800F52}"/>
          </ac:picMkLst>
        </pc:picChg>
        <pc:picChg chg="add mod">
          <ac:chgData name="王 凯" userId="7dad72a5fd5b67d4" providerId="LiveId" clId="{E6F0D6BB-FC6A-426E-B106-396976DAD09A}" dt="2019-03-18T17:28:45.990" v="220" actId="1076"/>
          <ac:picMkLst>
            <pc:docMk/>
            <pc:sldMk cId="3488338144" sldId="306"/>
            <ac:picMk id="8" creationId="{668C6653-983A-4270-BEFD-004D40DDCC9D}"/>
          </ac:picMkLst>
        </pc:picChg>
      </pc:sldChg>
      <pc:sldChg chg="delSp modSp add">
        <pc:chgData name="王 凯" userId="7dad72a5fd5b67d4" providerId="LiveId" clId="{E6F0D6BB-FC6A-426E-B106-396976DAD09A}" dt="2019-03-18T17:31:38.667" v="252"/>
        <pc:sldMkLst>
          <pc:docMk/>
          <pc:sldMk cId="3796749326" sldId="307"/>
        </pc:sldMkLst>
        <pc:spChg chg="del">
          <ac:chgData name="王 凯" userId="7dad72a5fd5b67d4" providerId="LiveId" clId="{E6F0D6BB-FC6A-426E-B106-396976DAD09A}" dt="2019-03-18T17:30:02.115" v="231" actId="478"/>
          <ac:spMkLst>
            <pc:docMk/>
            <pc:sldMk cId="3796749326" sldId="307"/>
            <ac:spMk id="2" creationId="{B8BC07A4-9E3C-4178-BBE7-4D4245E15598}"/>
          </ac:spMkLst>
        </pc:spChg>
        <pc:spChg chg="mod">
          <ac:chgData name="王 凯" userId="7dad72a5fd5b67d4" providerId="LiveId" clId="{E6F0D6BB-FC6A-426E-B106-396976DAD09A}" dt="2019-03-18T17:30:04.970" v="232" actId="1076"/>
          <ac:spMkLst>
            <pc:docMk/>
            <pc:sldMk cId="3796749326" sldId="307"/>
            <ac:spMk id="7" creationId="{00000000-0000-0000-0000-000000000000}"/>
          </ac:spMkLst>
        </pc:spChg>
        <pc:spChg chg="mod">
          <ac:chgData name="王 凯" userId="7dad72a5fd5b67d4" providerId="LiveId" clId="{E6F0D6BB-FC6A-426E-B106-396976DAD09A}" dt="2019-03-18T17:31:38.667" v="252"/>
          <ac:spMkLst>
            <pc:docMk/>
            <pc:sldMk cId="3796749326" sldId="307"/>
            <ac:spMk id="10" creationId="{4208CEC9-6592-423A-878E-51237C2D6932}"/>
          </ac:spMkLst>
        </pc:spChg>
      </pc:sldChg>
      <pc:sldChg chg="modSp add ord">
        <pc:chgData name="王 凯" userId="7dad72a5fd5b67d4" providerId="LiveId" clId="{E6F0D6BB-FC6A-426E-B106-396976DAD09A}" dt="2019-03-18T17:30:47.755" v="238" actId="6549"/>
        <pc:sldMkLst>
          <pc:docMk/>
          <pc:sldMk cId="537929095" sldId="308"/>
        </pc:sldMkLst>
        <pc:spChg chg="mod">
          <ac:chgData name="王 凯" userId="7dad72a5fd5b67d4" providerId="LiveId" clId="{E6F0D6BB-FC6A-426E-B106-396976DAD09A}" dt="2019-03-18T17:30:47.755" v="238" actId="6549"/>
          <ac:spMkLst>
            <pc:docMk/>
            <pc:sldMk cId="537929095" sldId="308"/>
            <ac:spMk id="2" creationId="{00000000-0000-0000-0000-000000000000}"/>
          </ac:spMkLst>
        </pc:spChg>
      </pc:sldChg>
      <pc:sldChg chg="addSp delSp modSp add ord">
        <pc:chgData name="王 凯" userId="7dad72a5fd5b67d4" providerId="LiveId" clId="{E6F0D6BB-FC6A-426E-B106-396976DAD09A}" dt="2019-03-18T17:52:06.290" v="551" actId="1076"/>
        <pc:sldMkLst>
          <pc:docMk/>
          <pc:sldMk cId="4171538202" sldId="309"/>
        </pc:sldMkLst>
        <pc:spChg chg="mod">
          <ac:chgData name="王 凯" userId="7dad72a5fd5b67d4" providerId="LiveId" clId="{E6F0D6BB-FC6A-426E-B106-396976DAD09A}" dt="2019-03-18T17:52:06.290" v="551" actId="1076"/>
          <ac:spMkLst>
            <pc:docMk/>
            <pc:sldMk cId="4171538202" sldId="309"/>
            <ac:spMk id="7" creationId="{00000000-0000-0000-0000-000000000000}"/>
          </ac:spMkLst>
        </pc:spChg>
        <pc:spChg chg="mod">
          <ac:chgData name="王 凯" userId="7dad72a5fd5b67d4" providerId="LiveId" clId="{E6F0D6BB-FC6A-426E-B106-396976DAD09A}" dt="2019-03-18T17:31:25.624" v="249"/>
          <ac:spMkLst>
            <pc:docMk/>
            <pc:sldMk cId="4171538202" sldId="309"/>
            <ac:spMk id="10" creationId="{4208CEC9-6592-423A-878E-51237C2D6932}"/>
          </ac:spMkLst>
        </pc:spChg>
        <pc:picChg chg="del">
          <ac:chgData name="王 凯" userId="7dad72a5fd5b67d4" providerId="LiveId" clId="{E6F0D6BB-FC6A-426E-B106-396976DAD09A}" dt="2019-03-18T17:31:01.067" v="241" actId="478"/>
          <ac:picMkLst>
            <pc:docMk/>
            <pc:sldMk cId="4171538202" sldId="309"/>
            <ac:picMk id="8" creationId="{668C6653-983A-4270-BEFD-004D40DDCC9D}"/>
          </ac:picMkLst>
        </pc:picChg>
        <pc:picChg chg="add mod">
          <ac:chgData name="王 凯" userId="7dad72a5fd5b67d4" providerId="LiveId" clId="{E6F0D6BB-FC6A-426E-B106-396976DAD09A}" dt="2019-03-18T17:31:15.602" v="248" actId="1440"/>
          <ac:picMkLst>
            <pc:docMk/>
            <pc:sldMk cId="4171538202" sldId="309"/>
            <ac:picMk id="11" creationId="{573DB8C3-9F21-48C5-AFDE-BAD2B5030549}"/>
          </ac:picMkLst>
        </pc:picChg>
      </pc:sldChg>
      <pc:sldChg chg="addSp delSp modSp add">
        <pc:chgData name="王 凯" userId="7dad72a5fd5b67d4" providerId="LiveId" clId="{E6F0D6BB-FC6A-426E-B106-396976DAD09A}" dt="2019-03-18T17:52:10.950" v="552" actId="14100"/>
        <pc:sldMkLst>
          <pc:docMk/>
          <pc:sldMk cId="3705816571" sldId="310"/>
        </pc:sldMkLst>
        <pc:spChg chg="mod">
          <ac:chgData name="王 凯" userId="7dad72a5fd5b67d4" providerId="LiveId" clId="{E6F0D6BB-FC6A-426E-B106-396976DAD09A}" dt="2019-03-18T17:52:10.950" v="552" actId="14100"/>
          <ac:spMkLst>
            <pc:docMk/>
            <pc:sldMk cId="3705816571" sldId="310"/>
            <ac:spMk id="7" creationId="{00000000-0000-0000-0000-000000000000}"/>
          </ac:spMkLst>
        </pc:spChg>
        <pc:picChg chg="add mod">
          <ac:chgData name="王 凯" userId="7dad72a5fd5b67d4" providerId="LiveId" clId="{E6F0D6BB-FC6A-426E-B106-396976DAD09A}" dt="2019-03-18T17:32:51.762" v="272" actId="1076"/>
          <ac:picMkLst>
            <pc:docMk/>
            <pc:sldMk cId="3705816571" sldId="310"/>
            <ac:picMk id="8" creationId="{30E49010-917F-47DC-947A-E7420773FDEB}"/>
          </ac:picMkLst>
        </pc:picChg>
        <pc:picChg chg="del">
          <ac:chgData name="王 凯" userId="7dad72a5fd5b67d4" providerId="LiveId" clId="{E6F0D6BB-FC6A-426E-B106-396976DAD09A}" dt="2019-03-18T17:32:45.427" v="269" actId="478"/>
          <ac:picMkLst>
            <pc:docMk/>
            <pc:sldMk cId="3705816571" sldId="310"/>
            <ac:picMk id="11" creationId="{573DB8C3-9F21-48C5-AFDE-BAD2B5030549}"/>
          </ac:picMkLst>
        </pc:picChg>
      </pc:sldChg>
      <pc:sldChg chg="addSp delSp modSp add">
        <pc:chgData name="王 凯" userId="7dad72a5fd5b67d4" providerId="LiveId" clId="{E6F0D6BB-FC6A-426E-B106-396976DAD09A}" dt="2019-03-18T17:33:59.591" v="292" actId="14100"/>
        <pc:sldMkLst>
          <pc:docMk/>
          <pc:sldMk cId="2355514282" sldId="311"/>
        </pc:sldMkLst>
        <pc:spChg chg="mod">
          <ac:chgData name="王 凯" userId="7dad72a5fd5b67d4" providerId="LiveId" clId="{E6F0D6BB-FC6A-426E-B106-396976DAD09A}" dt="2019-03-18T17:33:59.591" v="292" actId="14100"/>
          <ac:spMkLst>
            <pc:docMk/>
            <pc:sldMk cId="2355514282" sldId="311"/>
            <ac:spMk id="7" creationId="{00000000-0000-0000-0000-000000000000}"/>
          </ac:spMkLst>
        </pc:spChg>
        <pc:picChg chg="del">
          <ac:chgData name="王 凯" userId="7dad72a5fd5b67d4" providerId="LiveId" clId="{E6F0D6BB-FC6A-426E-B106-396976DAD09A}" dt="2019-03-18T17:33:42.803" v="285" actId="478"/>
          <ac:picMkLst>
            <pc:docMk/>
            <pc:sldMk cId="2355514282" sldId="311"/>
            <ac:picMk id="8" creationId="{30E49010-917F-47DC-947A-E7420773FDEB}"/>
          </ac:picMkLst>
        </pc:picChg>
        <pc:picChg chg="add mod">
          <ac:chgData name="王 凯" userId="7dad72a5fd5b67d4" providerId="LiveId" clId="{E6F0D6BB-FC6A-426E-B106-396976DAD09A}" dt="2019-03-18T17:33:48.303" v="288" actId="1440"/>
          <ac:picMkLst>
            <pc:docMk/>
            <pc:sldMk cId="2355514282" sldId="311"/>
            <ac:picMk id="11" creationId="{399F0D02-9D3C-4370-841C-DA640E04EFC3}"/>
          </ac:picMkLst>
        </pc:picChg>
      </pc:sldChg>
      <pc:sldChg chg="modSp add ord">
        <pc:chgData name="王 凯" userId="7dad72a5fd5b67d4" providerId="LiveId" clId="{E6F0D6BB-FC6A-426E-B106-396976DAD09A}" dt="2019-03-18T17:34:39.868" v="300" actId="20577"/>
        <pc:sldMkLst>
          <pc:docMk/>
          <pc:sldMk cId="32219216" sldId="312"/>
        </pc:sldMkLst>
        <pc:spChg chg="mod">
          <ac:chgData name="王 凯" userId="7dad72a5fd5b67d4" providerId="LiveId" clId="{E6F0D6BB-FC6A-426E-B106-396976DAD09A}" dt="2019-03-18T17:34:39.868" v="300" actId="20577"/>
          <ac:spMkLst>
            <pc:docMk/>
            <pc:sldMk cId="32219216" sldId="312"/>
            <ac:spMk id="2" creationId="{00000000-0000-0000-0000-000000000000}"/>
          </ac:spMkLst>
        </pc:spChg>
      </pc:sldChg>
      <pc:sldChg chg="addSp delSp modSp add del ord">
        <pc:chgData name="王 凯" userId="7dad72a5fd5b67d4" providerId="LiveId" clId="{E6F0D6BB-FC6A-426E-B106-396976DAD09A}" dt="2019-03-18T17:35:53.307" v="317" actId="2696"/>
        <pc:sldMkLst>
          <pc:docMk/>
          <pc:sldMk cId="161502379" sldId="313"/>
        </pc:sldMkLst>
        <pc:spChg chg="mod">
          <ac:chgData name="王 凯" userId="7dad72a5fd5b67d4" providerId="LiveId" clId="{E6F0D6BB-FC6A-426E-B106-396976DAD09A}" dt="2019-03-18T17:35:25.303" v="312" actId="1076"/>
          <ac:spMkLst>
            <pc:docMk/>
            <pc:sldMk cId="161502379" sldId="313"/>
            <ac:spMk id="7" creationId="{00000000-0000-0000-0000-000000000000}"/>
          </ac:spMkLst>
        </pc:spChg>
        <pc:picChg chg="add mod">
          <ac:chgData name="王 凯" userId="7dad72a5fd5b67d4" providerId="LiveId" clId="{E6F0D6BB-FC6A-426E-B106-396976DAD09A}" dt="2019-03-18T17:34:58.025" v="304" actId="1440"/>
          <ac:picMkLst>
            <pc:docMk/>
            <pc:sldMk cId="161502379" sldId="313"/>
            <ac:picMk id="8" creationId="{78C75BF3-EE0D-470F-BF9F-7E724EC752DF}"/>
          </ac:picMkLst>
        </pc:picChg>
        <pc:picChg chg="del">
          <ac:chgData name="王 凯" userId="7dad72a5fd5b67d4" providerId="LiveId" clId="{E6F0D6BB-FC6A-426E-B106-396976DAD09A}" dt="2019-03-18T17:34:52.506" v="302" actId="478"/>
          <ac:picMkLst>
            <pc:docMk/>
            <pc:sldMk cId="161502379" sldId="313"/>
            <ac:picMk id="11" creationId="{573DB8C3-9F21-48C5-AFDE-BAD2B5030549}"/>
          </ac:picMkLst>
        </pc:picChg>
      </pc:sldChg>
      <pc:sldChg chg="modSp add">
        <pc:chgData name="王 凯" userId="7dad72a5fd5b67d4" providerId="LiveId" clId="{E6F0D6BB-FC6A-426E-B106-396976DAD09A}" dt="2019-03-18T17:35:47.927" v="315"/>
        <pc:sldMkLst>
          <pc:docMk/>
          <pc:sldMk cId="2088228635" sldId="314"/>
        </pc:sldMkLst>
        <pc:spChg chg="mod">
          <ac:chgData name="王 凯" userId="7dad72a5fd5b67d4" providerId="LiveId" clId="{E6F0D6BB-FC6A-426E-B106-396976DAD09A}" dt="2019-03-18T17:35:47.927" v="315"/>
          <ac:spMkLst>
            <pc:docMk/>
            <pc:sldMk cId="2088228635" sldId="314"/>
            <ac:spMk id="10" creationId="{4208CEC9-6592-423A-878E-51237C2D6932}"/>
          </ac:spMkLst>
        </pc:spChg>
      </pc:sldChg>
      <pc:sldChg chg="addSp delSp modSp add">
        <pc:chgData name="王 凯" userId="7dad72a5fd5b67d4" providerId="LiveId" clId="{E6F0D6BB-FC6A-426E-B106-396976DAD09A}" dt="2019-03-18T17:38:41.564" v="358"/>
        <pc:sldMkLst>
          <pc:docMk/>
          <pc:sldMk cId="1229530191" sldId="315"/>
        </pc:sldMkLst>
        <pc:spChg chg="add mod">
          <ac:chgData name="王 凯" userId="7dad72a5fd5b67d4" providerId="LiveId" clId="{E6F0D6BB-FC6A-426E-B106-396976DAD09A}" dt="2019-03-18T17:38:08.269" v="350" actId="1076"/>
          <ac:spMkLst>
            <pc:docMk/>
            <pc:sldMk cId="1229530191" sldId="315"/>
            <ac:spMk id="2" creationId="{73E12B54-D672-4BB8-B2CB-CEC9B85D0444}"/>
          </ac:spMkLst>
        </pc:spChg>
        <pc:spChg chg="mod">
          <ac:chgData name="王 凯" userId="7dad72a5fd5b67d4" providerId="LiveId" clId="{E6F0D6BB-FC6A-426E-B106-396976DAD09A}" dt="2019-03-18T17:37:11.191" v="339" actId="1076"/>
          <ac:spMkLst>
            <pc:docMk/>
            <pc:sldMk cId="1229530191" sldId="315"/>
            <ac:spMk id="4" creationId="{00000000-0000-0000-0000-000000000000}"/>
          </ac:spMkLst>
        </pc:spChg>
        <pc:spChg chg="del">
          <ac:chgData name="王 凯" userId="7dad72a5fd5b67d4" providerId="LiveId" clId="{E6F0D6BB-FC6A-426E-B106-396976DAD09A}" dt="2019-03-18T17:36:28.931" v="325" actId="478"/>
          <ac:spMkLst>
            <pc:docMk/>
            <pc:sldMk cId="1229530191" sldId="315"/>
            <ac:spMk id="7" creationId="{00000000-0000-0000-0000-000000000000}"/>
          </ac:spMkLst>
        </pc:spChg>
        <pc:spChg chg="del">
          <ac:chgData name="王 凯" userId="7dad72a5fd5b67d4" providerId="LiveId" clId="{E6F0D6BB-FC6A-426E-B106-396976DAD09A}" dt="2019-03-18T17:36:25.596" v="323" actId="478"/>
          <ac:spMkLst>
            <pc:docMk/>
            <pc:sldMk cId="1229530191" sldId="315"/>
            <ac:spMk id="9" creationId="{00000000-0000-0000-0000-000000000000}"/>
          </ac:spMkLst>
        </pc:spChg>
        <pc:picChg chg="del">
          <ac:chgData name="王 凯" userId="7dad72a5fd5b67d4" providerId="LiveId" clId="{E6F0D6BB-FC6A-426E-B106-396976DAD09A}" dt="2019-03-18T17:36:07.556" v="318" actId="478"/>
          <ac:picMkLst>
            <pc:docMk/>
            <pc:sldMk cId="1229530191" sldId="315"/>
            <ac:picMk id="8" creationId="{78C75BF3-EE0D-470F-BF9F-7E724EC752DF}"/>
          </ac:picMkLst>
        </pc:picChg>
        <pc:picChg chg="add mod">
          <ac:chgData name="王 凯" userId="7dad72a5fd5b67d4" providerId="LiveId" clId="{E6F0D6BB-FC6A-426E-B106-396976DAD09A}" dt="2019-03-18T17:38:15.055" v="353" actId="14100"/>
          <ac:picMkLst>
            <pc:docMk/>
            <pc:sldMk cId="1229530191" sldId="315"/>
            <ac:picMk id="11" creationId="{C3130689-8CF7-4714-81B3-9BB2B8DB70D9}"/>
          </ac:picMkLst>
        </pc:picChg>
        <pc:picChg chg="add mod">
          <ac:chgData name="王 凯" userId="7dad72a5fd5b67d4" providerId="LiveId" clId="{E6F0D6BB-FC6A-426E-B106-396976DAD09A}" dt="2019-03-18T17:36:32.376" v="327" actId="1440"/>
          <ac:picMkLst>
            <pc:docMk/>
            <pc:sldMk cId="1229530191" sldId="315"/>
            <ac:picMk id="12" creationId="{0A767AC6-42A6-48EC-96FB-1DBDF117D1FC}"/>
          </ac:picMkLst>
        </pc:picChg>
        <pc:picChg chg="add mod">
          <ac:chgData name="王 凯" userId="7dad72a5fd5b67d4" providerId="LiveId" clId="{E6F0D6BB-FC6A-426E-B106-396976DAD09A}" dt="2019-03-18T17:38:41.564" v="358"/>
          <ac:picMkLst>
            <pc:docMk/>
            <pc:sldMk cId="1229530191" sldId="315"/>
            <ac:picMk id="13" creationId="{9E98D66B-EB0D-48A4-8F31-9D97BCAD8219}"/>
          </ac:picMkLst>
        </pc:picChg>
      </pc:sldChg>
      <pc:sldChg chg="modSp add ord">
        <pc:chgData name="王 凯" userId="7dad72a5fd5b67d4" providerId="LiveId" clId="{E6F0D6BB-FC6A-426E-B106-396976DAD09A}" dt="2019-03-18T17:39:02.837" v="362" actId="20577"/>
        <pc:sldMkLst>
          <pc:docMk/>
          <pc:sldMk cId="90446481" sldId="316"/>
        </pc:sldMkLst>
        <pc:spChg chg="mod">
          <ac:chgData name="王 凯" userId="7dad72a5fd5b67d4" providerId="LiveId" clId="{E6F0D6BB-FC6A-426E-B106-396976DAD09A}" dt="2019-03-18T17:39:02.837" v="362" actId="20577"/>
          <ac:spMkLst>
            <pc:docMk/>
            <pc:sldMk cId="90446481" sldId="316"/>
            <ac:spMk id="2" creationId="{00000000-0000-0000-0000-000000000000}"/>
          </ac:spMkLst>
        </pc:spChg>
      </pc:sldChg>
      <pc:sldChg chg="delSp modSp add ord">
        <pc:chgData name="王 凯" userId="7dad72a5fd5b67d4" providerId="LiveId" clId="{E6F0D6BB-FC6A-426E-B106-396976DAD09A}" dt="2019-03-18T17:40:24.029" v="378" actId="6549"/>
        <pc:sldMkLst>
          <pc:docMk/>
          <pc:sldMk cId="653925150" sldId="317"/>
        </pc:sldMkLst>
        <pc:spChg chg="mod">
          <ac:chgData name="王 凯" userId="7dad72a5fd5b67d4" providerId="LiveId" clId="{E6F0D6BB-FC6A-426E-B106-396976DAD09A}" dt="2019-03-18T17:39:26.093" v="368" actId="1076"/>
          <ac:spMkLst>
            <pc:docMk/>
            <pc:sldMk cId="653925150" sldId="317"/>
            <ac:spMk id="4" creationId="{00000000-0000-0000-0000-000000000000}"/>
          </ac:spMkLst>
        </pc:spChg>
        <pc:spChg chg="mod">
          <ac:chgData name="王 凯" userId="7dad72a5fd5b67d4" providerId="LiveId" clId="{E6F0D6BB-FC6A-426E-B106-396976DAD09A}" dt="2019-03-18T17:39:45.798" v="373" actId="12"/>
          <ac:spMkLst>
            <pc:docMk/>
            <pc:sldMk cId="653925150" sldId="317"/>
            <ac:spMk id="7" creationId="{00000000-0000-0000-0000-000000000000}"/>
          </ac:spMkLst>
        </pc:spChg>
        <pc:spChg chg="mod">
          <ac:chgData name="王 凯" userId="7dad72a5fd5b67d4" providerId="LiveId" clId="{E6F0D6BB-FC6A-426E-B106-396976DAD09A}" dt="2019-03-18T17:39:33.993" v="370" actId="1076"/>
          <ac:spMkLst>
            <pc:docMk/>
            <pc:sldMk cId="653925150" sldId="317"/>
            <ac:spMk id="9" creationId="{00000000-0000-0000-0000-000000000000}"/>
          </ac:spMkLst>
        </pc:spChg>
        <pc:spChg chg="mod">
          <ac:chgData name="王 凯" userId="7dad72a5fd5b67d4" providerId="LiveId" clId="{E6F0D6BB-FC6A-426E-B106-396976DAD09A}" dt="2019-03-18T17:40:24.029" v="378" actId="6549"/>
          <ac:spMkLst>
            <pc:docMk/>
            <pc:sldMk cId="653925150" sldId="317"/>
            <ac:spMk id="10" creationId="{4208CEC9-6592-423A-878E-51237C2D6932}"/>
          </ac:spMkLst>
        </pc:spChg>
        <pc:picChg chg="del">
          <ac:chgData name="王 凯" userId="7dad72a5fd5b67d4" providerId="LiveId" clId="{E6F0D6BB-FC6A-426E-B106-396976DAD09A}" dt="2019-03-18T17:39:18.588" v="366" actId="478"/>
          <ac:picMkLst>
            <pc:docMk/>
            <pc:sldMk cId="653925150" sldId="317"/>
            <ac:picMk id="11" creationId="{399F0D02-9D3C-4370-841C-DA640E04EFC3}"/>
          </ac:picMkLst>
        </pc:picChg>
      </pc:sldChg>
      <pc:sldChg chg="addSp modSp add">
        <pc:chgData name="王 凯" userId="7dad72a5fd5b67d4" providerId="LiveId" clId="{E6F0D6BB-FC6A-426E-B106-396976DAD09A}" dt="2019-03-18T17:41:32.341" v="398" actId="20577"/>
        <pc:sldMkLst>
          <pc:docMk/>
          <pc:sldMk cId="3702243468" sldId="318"/>
        </pc:sldMkLst>
        <pc:spChg chg="add mod">
          <ac:chgData name="王 凯" userId="7dad72a5fd5b67d4" providerId="LiveId" clId="{E6F0D6BB-FC6A-426E-B106-396976DAD09A}" dt="2019-03-18T17:41:32.341" v="398" actId="20577"/>
          <ac:spMkLst>
            <pc:docMk/>
            <pc:sldMk cId="3702243468" sldId="318"/>
            <ac:spMk id="2" creationId="{4441C2FC-7E54-46DA-A71C-CECFDBE92B19}"/>
          </ac:spMkLst>
        </pc:spChg>
        <pc:spChg chg="mod">
          <ac:chgData name="王 凯" userId="7dad72a5fd5b67d4" providerId="LiveId" clId="{E6F0D6BB-FC6A-426E-B106-396976DAD09A}" dt="2019-03-18T17:40:47.138" v="385" actId="1076"/>
          <ac:spMkLst>
            <pc:docMk/>
            <pc:sldMk cId="3702243468" sldId="318"/>
            <ac:spMk id="7" creationId="{00000000-0000-0000-0000-000000000000}"/>
          </ac:spMkLst>
        </pc:spChg>
        <pc:picChg chg="add mod">
          <ac:chgData name="王 凯" userId="7dad72a5fd5b67d4" providerId="LiveId" clId="{E6F0D6BB-FC6A-426E-B106-396976DAD09A}" dt="2019-03-18T17:40:53.917" v="388" actId="1440"/>
          <ac:picMkLst>
            <pc:docMk/>
            <pc:sldMk cId="3702243468" sldId="318"/>
            <ac:picMk id="8" creationId="{DC73FA61-5463-4311-BD5C-40D1F7665417}"/>
          </ac:picMkLst>
        </pc:picChg>
      </pc:sldChg>
      <pc:sldChg chg="addSp delSp modSp add">
        <pc:chgData name="王 凯" userId="7dad72a5fd5b67d4" providerId="LiveId" clId="{E6F0D6BB-FC6A-426E-B106-396976DAD09A}" dt="2019-03-18T17:42:27.480" v="418" actId="1076"/>
        <pc:sldMkLst>
          <pc:docMk/>
          <pc:sldMk cId="3373031864" sldId="319"/>
        </pc:sldMkLst>
        <pc:spChg chg="mod">
          <ac:chgData name="王 凯" userId="7dad72a5fd5b67d4" providerId="LiveId" clId="{E6F0D6BB-FC6A-426E-B106-396976DAD09A}" dt="2019-03-18T17:41:59.941" v="404" actId="6549"/>
          <ac:spMkLst>
            <pc:docMk/>
            <pc:sldMk cId="3373031864" sldId="319"/>
            <ac:spMk id="2" creationId="{4441C2FC-7E54-46DA-A71C-CECFDBE92B19}"/>
          </ac:spMkLst>
        </pc:spChg>
        <pc:spChg chg="mod">
          <ac:chgData name="王 凯" userId="7dad72a5fd5b67d4" providerId="LiveId" clId="{E6F0D6BB-FC6A-426E-B106-396976DAD09A}" dt="2019-03-18T17:41:49.620" v="400"/>
          <ac:spMkLst>
            <pc:docMk/>
            <pc:sldMk cId="3373031864" sldId="319"/>
            <ac:spMk id="7" creationId="{00000000-0000-0000-0000-000000000000}"/>
          </ac:spMkLst>
        </pc:spChg>
        <pc:spChg chg="add mod">
          <ac:chgData name="王 凯" userId="7dad72a5fd5b67d4" providerId="LiveId" clId="{E6F0D6BB-FC6A-426E-B106-396976DAD09A}" dt="2019-03-18T17:42:27.480" v="418" actId="1076"/>
          <ac:spMkLst>
            <pc:docMk/>
            <pc:sldMk cId="3373031864" sldId="319"/>
            <ac:spMk id="12" creationId="{D0758C7E-9B18-4C59-9BA3-D2AC13C7B528}"/>
          </ac:spMkLst>
        </pc:spChg>
        <pc:picChg chg="del">
          <ac:chgData name="王 凯" userId="7dad72a5fd5b67d4" providerId="LiveId" clId="{E6F0D6BB-FC6A-426E-B106-396976DAD09A}" dt="2019-03-18T17:42:06.962" v="406" actId="478"/>
          <ac:picMkLst>
            <pc:docMk/>
            <pc:sldMk cId="3373031864" sldId="319"/>
            <ac:picMk id="8" creationId="{DC73FA61-5463-4311-BD5C-40D1F7665417}"/>
          </ac:picMkLst>
        </pc:picChg>
        <pc:picChg chg="add mod">
          <ac:chgData name="王 凯" userId="7dad72a5fd5b67d4" providerId="LiveId" clId="{E6F0D6BB-FC6A-426E-B106-396976DAD09A}" dt="2019-03-18T17:42:21.255" v="416" actId="1440"/>
          <ac:picMkLst>
            <pc:docMk/>
            <pc:sldMk cId="3373031864" sldId="319"/>
            <ac:picMk id="11" creationId="{0E813977-C463-44FA-83E8-9AF0D0BE4427}"/>
          </ac:picMkLst>
        </pc:picChg>
      </pc:sldChg>
      <pc:sldChg chg="addSp delSp modSp add">
        <pc:chgData name="王 凯" userId="7dad72a5fd5b67d4" providerId="LiveId" clId="{E6F0D6BB-FC6A-426E-B106-396976DAD09A}" dt="2019-03-18T17:44:45.518" v="458" actId="14100"/>
        <pc:sldMkLst>
          <pc:docMk/>
          <pc:sldMk cId="2247638175" sldId="320"/>
        </pc:sldMkLst>
        <pc:spChg chg="mod">
          <ac:chgData name="王 凯" userId="7dad72a5fd5b67d4" providerId="LiveId" clId="{E6F0D6BB-FC6A-426E-B106-396976DAD09A}" dt="2019-03-18T17:44:45.518" v="458" actId="14100"/>
          <ac:spMkLst>
            <pc:docMk/>
            <pc:sldMk cId="2247638175" sldId="320"/>
            <ac:spMk id="2" creationId="{4441C2FC-7E54-46DA-A71C-CECFDBE92B19}"/>
          </ac:spMkLst>
        </pc:spChg>
        <pc:spChg chg="mod">
          <ac:chgData name="王 凯" userId="7dad72a5fd5b67d4" providerId="LiveId" clId="{E6F0D6BB-FC6A-426E-B106-396976DAD09A}" dt="2019-03-18T17:44:01.438" v="446" actId="1076"/>
          <ac:spMkLst>
            <pc:docMk/>
            <pc:sldMk cId="2247638175" sldId="320"/>
            <ac:spMk id="4" creationId="{00000000-0000-0000-0000-000000000000}"/>
          </ac:spMkLst>
        </pc:spChg>
        <pc:spChg chg="del mod">
          <ac:chgData name="王 凯" userId="7dad72a5fd5b67d4" providerId="LiveId" clId="{E6F0D6BB-FC6A-426E-B106-396976DAD09A}" dt="2019-03-18T17:43:41.315" v="439" actId="478"/>
          <ac:spMkLst>
            <pc:docMk/>
            <pc:sldMk cId="2247638175" sldId="320"/>
            <ac:spMk id="7" creationId="{00000000-0000-0000-0000-000000000000}"/>
          </ac:spMkLst>
        </pc:spChg>
        <pc:spChg chg="mod">
          <ac:chgData name="王 凯" userId="7dad72a5fd5b67d4" providerId="LiveId" clId="{E6F0D6BB-FC6A-426E-B106-396976DAD09A}" dt="2019-03-18T17:44:06.719" v="447" actId="1076"/>
          <ac:spMkLst>
            <pc:docMk/>
            <pc:sldMk cId="2247638175" sldId="320"/>
            <ac:spMk id="9" creationId="{00000000-0000-0000-0000-000000000000}"/>
          </ac:spMkLst>
        </pc:spChg>
        <pc:spChg chg="mod">
          <ac:chgData name="王 凯" userId="7dad72a5fd5b67d4" providerId="LiveId" clId="{E6F0D6BB-FC6A-426E-B106-396976DAD09A}" dt="2019-03-18T17:43:28.947" v="436"/>
          <ac:spMkLst>
            <pc:docMk/>
            <pc:sldMk cId="2247638175" sldId="320"/>
            <ac:spMk id="10" creationId="{4208CEC9-6592-423A-878E-51237C2D6932}"/>
          </ac:spMkLst>
        </pc:spChg>
        <pc:spChg chg="del">
          <ac:chgData name="王 凯" userId="7dad72a5fd5b67d4" providerId="LiveId" clId="{E6F0D6BB-FC6A-426E-B106-396976DAD09A}" dt="2019-03-18T17:43:19.557" v="435" actId="478"/>
          <ac:spMkLst>
            <pc:docMk/>
            <pc:sldMk cId="2247638175" sldId="320"/>
            <ac:spMk id="12" creationId="{D0758C7E-9B18-4C59-9BA3-D2AC13C7B528}"/>
          </ac:spMkLst>
        </pc:spChg>
        <pc:picChg chg="del">
          <ac:chgData name="王 凯" userId="7dad72a5fd5b67d4" providerId="LiveId" clId="{E6F0D6BB-FC6A-426E-B106-396976DAD09A}" dt="2019-03-18T17:43:13.318" v="432" actId="478"/>
          <ac:picMkLst>
            <pc:docMk/>
            <pc:sldMk cId="2247638175" sldId="320"/>
            <ac:picMk id="11" creationId="{0E813977-C463-44FA-83E8-9AF0D0BE4427}"/>
          </ac:picMkLst>
        </pc:picChg>
        <pc:picChg chg="add del mod">
          <ac:chgData name="王 凯" userId="7dad72a5fd5b67d4" providerId="LiveId" clId="{E6F0D6BB-FC6A-426E-B106-396976DAD09A}" dt="2019-03-18T17:43:54.255" v="444" actId="478"/>
          <ac:picMkLst>
            <pc:docMk/>
            <pc:sldMk cId="2247638175" sldId="320"/>
            <ac:picMk id="13" creationId="{5DC21A61-8B69-4FFA-96F1-0E48CC2E822E}"/>
          </ac:picMkLst>
        </pc:picChg>
        <pc:picChg chg="add del mod">
          <ac:chgData name="王 凯" userId="7dad72a5fd5b67d4" providerId="LiveId" clId="{E6F0D6BB-FC6A-426E-B106-396976DAD09A}" dt="2019-03-18T17:43:53.452" v="443" actId="478"/>
          <ac:picMkLst>
            <pc:docMk/>
            <pc:sldMk cId="2247638175" sldId="320"/>
            <ac:picMk id="14" creationId="{A0A18B3B-7D39-45C1-BB0C-5B4B96BF2FA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851920" y="1794902"/>
            <a:ext cx="5292080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맑은 고딕" pitchFamily="50" charset="-127"/>
              </a:rPr>
              <a:t>FREE </a:t>
            </a:r>
          </a:p>
          <a:p>
            <a:r>
              <a:rPr lang="en-US" altLang="ko-KR" dirty="0">
                <a:ea typeface="맑은 고딕" pitchFamily="50" charset="-127"/>
              </a:rPr>
              <a:t>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851772" y="2947030"/>
            <a:ext cx="5292080" cy="4888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b="1" dirty="0"/>
              <a:t>OF YOUR PRESENTATION HERE</a:t>
            </a:r>
            <a:endParaRPr lang="en-US" altLang="ko-KR" dirty="0"/>
          </a:p>
        </p:txBody>
      </p:sp>
      <p:pic>
        <p:nvPicPr>
          <p:cNvPr id="1026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640" y="657349"/>
            <a:ext cx="1765300" cy="39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1759754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08" y="1042230"/>
            <a:ext cx="2869272" cy="347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380312" y="1175233"/>
            <a:ext cx="1008112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643269" y="1261134"/>
            <a:ext cx="1654766" cy="2556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13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860032" y="0"/>
            <a:ext cx="36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896032" y="1311750"/>
            <a:ext cx="180000" cy="252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40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0635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31840" y="181632"/>
            <a:ext cx="601216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757696"/>
            <a:ext cx="601216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3059832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146470" y="1131590"/>
            <a:ext cx="3059832" cy="40119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8877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411510"/>
            <a:ext cx="6444208" cy="4320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622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223854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312086" y="195487"/>
            <a:ext cx="1944216" cy="47525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2137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44208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6444208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986213" y="267494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3986213" y="2715766"/>
            <a:ext cx="2160000" cy="216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939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291830"/>
            <a:ext cx="87484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536" y="3867894"/>
            <a:ext cx="87484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39502"/>
            <a:ext cx="3312128" cy="28080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995936" y="339502"/>
            <a:ext cx="468052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9593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61619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7236456" y="1815574"/>
            <a:ext cx="1440000" cy="133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242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31069092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2116108" y="843558"/>
            <a:ext cx="4896544" cy="34563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2116108" y="0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2116108" y="4948014"/>
            <a:ext cx="4896544" cy="195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116108" y="3049518"/>
            <a:ext cx="4896544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116108" y="3625582"/>
            <a:ext cx="489654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2050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55985" y="1156325"/>
            <a:ext cx="816788" cy="181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7224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14830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3311860" y="737642"/>
            <a:ext cx="2520280" cy="25202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51" y="1139211"/>
            <a:ext cx="819298" cy="181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484" y="938231"/>
            <a:ext cx="1584176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89484" y="938231"/>
            <a:ext cx="792088" cy="351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2604" y="0"/>
            <a:ext cx="158417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35" y="2931790"/>
            <a:ext cx="945499" cy="20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98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99842"/>
            <a:ext cx="9144000" cy="17436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4043561" y="2859782"/>
            <a:ext cx="1080120" cy="1080120"/>
          </a:xfrm>
          <a:prstGeom prst="ellipse">
            <a:avLst/>
          </a:prstGeom>
          <a:solidFill>
            <a:schemeClr val="accent1"/>
          </a:soli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Picture 2" descr="E:\002-KIMS BUSINESS\007-02-Fullslidesppt-Contents\20161228\02-edu\bulb-item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057" y="3010192"/>
            <a:ext cx="351128" cy="77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86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60850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143508" y="92609"/>
            <a:ext cx="8856984" cy="49582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32792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5584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983760" y="1347774"/>
            <a:ext cx="2160240" cy="18720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2328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656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6984000" y="3219822"/>
            <a:ext cx="2160000" cy="1584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2932113"/>
            <a:ext cx="9144000" cy="2211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31590"/>
            <a:ext cx="7230270" cy="367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13480" y="1626257"/>
            <a:ext cx="3465217" cy="25626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467544" y="3363838"/>
            <a:ext cx="3024336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058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72" r:id="rId2"/>
    <p:sldLayoutId id="2147483670" r:id="rId3"/>
    <p:sldLayoutId id="2147483652" r:id="rId4"/>
    <p:sldLayoutId id="2147483671" r:id="rId5"/>
    <p:sldLayoutId id="2147483655" r:id="rId6"/>
    <p:sldLayoutId id="2147483662" r:id="rId7"/>
    <p:sldLayoutId id="2147483663" r:id="rId8"/>
    <p:sldLayoutId id="2147483665" r:id="rId9"/>
    <p:sldLayoutId id="2147483666" r:id="rId10"/>
    <p:sldLayoutId id="2147483667" r:id="rId11"/>
    <p:sldLayoutId id="2147483664" r:id="rId12"/>
    <p:sldLayoutId id="2147483668" r:id="rId13"/>
    <p:sldLayoutId id="2147483669" r:id="rId14"/>
    <p:sldLayoutId id="2147483673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bbs.javaee.cc/post/270550_1_1.html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" altLang="zh-CN" sz="3600" dirty="0"/>
              <a:t>Human following Robot with posture control</a:t>
            </a:r>
            <a:endParaRPr lang="en-US" altLang="ko-KR" sz="3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380312" y="3189373"/>
            <a:ext cx="1512168" cy="438366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zh-CN" b="1" dirty="0"/>
              <a:t>2019-3-18</a:t>
            </a:r>
          </a:p>
          <a:p>
            <a:pPr>
              <a:spcBef>
                <a:spcPts val="0"/>
              </a:spcBef>
              <a:defRPr/>
            </a:pPr>
            <a:endParaRPr lang="en-US" altLang="ko-KR" b="1" dirty="0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5993830" y="4803998"/>
            <a:ext cx="1008260" cy="221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bg1"/>
                </a:solidFill>
                <a:cs typeface="Arial" pitchFamily="34" charset="0"/>
              </a:rPr>
              <a:t>SUSTech </a:t>
            </a:r>
            <a:r>
              <a:rPr lang="en-US" altLang="zh-CN" sz="800" dirty="0">
                <a:solidFill>
                  <a:schemeClr val="bg1"/>
                </a:solidFill>
                <a:cs typeface="Arial" pitchFamily="34" charset="0"/>
              </a:rPr>
              <a:t>· IR</a:t>
            </a:r>
            <a:endParaRPr lang="ko-KR" altLang="en-US" sz="8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218791"/>
            <a:ext cx="4536503" cy="91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55600">
              <a:lnSpc>
                <a:spcPct val="115000"/>
              </a:lnSpc>
              <a:buClr>
                <a:schemeClr val="dk1"/>
              </a:buClr>
              <a:buSzPts val="2000"/>
              <a:buChar char="●"/>
            </a:pPr>
            <a:r>
              <a:rPr lang="en-US" altLang="zh-CN" sz="1600" dirty="0">
                <a:solidFill>
                  <a:schemeClr val="dk1"/>
                </a:solidFill>
              </a:rPr>
              <a:t>GOAL: To realize a robot that can follow the people and can react to some human postures.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System Setup and Problem Statement</a:t>
            </a:r>
          </a:p>
        </p:txBody>
      </p:sp>
      <p:pic>
        <p:nvPicPr>
          <p:cNvPr id="8" name="Google Shape;81;p17">
            <a:extLst>
              <a:ext uri="{FF2B5EF4-FFF2-40B4-BE49-F238E27FC236}">
                <a16:creationId xmlns:a16="http://schemas.microsoft.com/office/drawing/2014/main" id="{668C6653-983A-4270-BEFD-004D40DDCC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1654" y="1218791"/>
            <a:ext cx="4204500" cy="257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8BC07A4-9E3C-4178-BBE7-4D4245E15598}"/>
              </a:ext>
            </a:extLst>
          </p:cNvPr>
          <p:cNvSpPr/>
          <p:nvPr/>
        </p:nvSpPr>
        <p:spPr>
          <a:xfrm>
            <a:off x="251289" y="2669918"/>
            <a:ext cx="48337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55600">
              <a:buClr>
                <a:schemeClr val="dk1"/>
              </a:buClr>
              <a:buSzPts val="2000"/>
              <a:buChar char="●"/>
            </a:pPr>
            <a:r>
              <a:rPr lang="en-US" altLang="zh-CN" sz="1600" dirty="0">
                <a:solidFill>
                  <a:schemeClr val="dk1"/>
                </a:solidFill>
              </a:rPr>
              <a:t>Kinect: a line of motion sensing input device.</a:t>
            </a:r>
          </a:p>
          <a:p>
            <a:pPr marL="914400" lvl="1" indent="-355600">
              <a:buClr>
                <a:schemeClr val="dk1"/>
              </a:buClr>
              <a:buSzPts val="2000"/>
              <a:buChar char="○"/>
            </a:pPr>
            <a:r>
              <a:rPr lang="en-US" altLang="zh-CN" sz="1600" dirty="0">
                <a:solidFill>
                  <a:schemeClr val="dk1"/>
                </a:solidFill>
              </a:rPr>
              <a:t>To gain the human skeleton data.</a:t>
            </a:r>
          </a:p>
          <a:p>
            <a:pPr marL="914400" lvl="1" indent="-355600">
              <a:buClr>
                <a:schemeClr val="dk1"/>
              </a:buClr>
              <a:buSzPts val="2000"/>
              <a:buChar char="○"/>
            </a:pPr>
            <a:r>
              <a:rPr lang="en-US" altLang="zh-CN" sz="1600" dirty="0">
                <a:solidFill>
                  <a:schemeClr val="dk1"/>
                </a:solidFill>
              </a:rPr>
              <a:t>To recognize human postures</a:t>
            </a:r>
          </a:p>
        </p:txBody>
      </p:sp>
    </p:spTree>
    <p:extLst>
      <p:ext uri="{BB962C8B-B14F-4D97-AF65-F5344CB8AC3E}">
        <p14:creationId xmlns:p14="http://schemas.microsoft.com/office/powerpoint/2010/main" val="3488338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39391" y="1073294"/>
            <a:ext cx="4536503" cy="3668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</a:pPr>
            <a:r>
              <a:rPr lang="en-US" altLang="zh-CN" sz="1600" dirty="0">
                <a:solidFill>
                  <a:schemeClr val="dk1"/>
                </a:solidFill>
              </a:rPr>
              <a:t>The problem of our project can be mainly divided into two part:</a:t>
            </a:r>
          </a:p>
          <a:p>
            <a:pPr marL="457200" lvl="0" indent="-355600">
              <a:lnSpc>
                <a:spcPct val="200000"/>
              </a:lnSpc>
              <a:spcBef>
                <a:spcPts val="1600"/>
              </a:spcBef>
              <a:buClr>
                <a:schemeClr val="dk1"/>
              </a:buClr>
              <a:buSzPts val="2000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</a:rPr>
              <a:t>The robot should </a:t>
            </a:r>
            <a:r>
              <a:rPr lang="en-US" altLang="zh-CN" sz="1600" b="1" dirty="0">
                <a:solidFill>
                  <a:schemeClr val="dk1"/>
                </a:solidFill>
              </a:rPr>
              <a:t>follow the people</a:t>
            </a:r>
            <a:r>
              <a:rPr lang="en-US" altLang="zh-CN" sz="1600" dirty="0">
                <a:solidFill>
                  <a:schemeClr val="dk1"/>
                </a:solidFill>
              </a:rPr>
              <a:t> while he/she is walking.</a:t>
            </a:r>
          </a:p>
          <a:p>
            <a:pPr marL="457200" lvl="0" indent="-355600">
              <a:lnSpc>
                <a:spcPct val="200000"/>
              </a:lnSpc>
              <a:buClr>
                <a:schemeClr val="dk1"/>
              </a:buClr>
              <a:buSzPts val="2000"/>
              <a:buAutoNum type="arabicPeriod"/>
            </a:pPr>
            <a:r>
              <a:rPr lang="en-US" altLang="zh-CN" sz="1600" dirty="0">
                <a:solidFill>
                  <a:schemeClr val="dk1"/>
                </a:solidFill>
              </a:rPr>
              <a:t>The robot should be able to recognize the skeleton of human in order to </a:t>
            </a:r>
            <a:r>
              <a:rPr lang="en-US" altLang="zh-CN" sz="1600" b="1" dirty="0">
                <a:solidFill>
                  <a:schemeClr val="dk1"/>
                </a:solidFill>
              </a:rPr>
              <a:t>recognize people’s posture command</a:t>
            </a:r>
            <a:r>
              <a:rPr lang="en-US" altLang="zh-CN" sz="1600" dirty="0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System Setup and Problem Statement</a:t>
            </a:r>
          </a:p>
        </p:txBody>
      </p:sp>
      <p:pic>
        <p:nvPicPr>
          <p:cNvPr id="8" name="Google Shape;81;p17">
            <a:extLst>
              <a:ext uri="{FF2B5EF4-FFF2-40B4-BE49-F238E27FC236}">
                <a16:creationId xmlns:a16="http://schemas.microsoft.com/office/drawing/2014/main" id="{668C6653-983A-4270-BEFD-004D40DDCC9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01654" y="1218791"/>
            <a:ext cx="4204500" cy="2571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749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7910" y="3003798"/>
            <a:ext cx="5048180" cy="962392"/>
          </a:xfrm>
        </p:spPr>
        <p:txBody>
          <a:bodyPr/>
          <a:lstStyle/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Proposed Design </a:t>
            </a:r>
          </a:p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and Methods</a:t>
            </a:r>
          </a:p>
        </p:txBody>
      </p:sp>
    </p:spTree>
    <p:extLst>
      <p:ext uri="{BB962C8B-B14F-4D97-AF65-F5344CB8AC3E}">
        <p14:creationId xmlns:p14="http://schemas.microsoft.com/office/powerpoint/2010/main" val="53792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8052" y="1275606"/>
            <a:ext cx="4536503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Posture Recognition</a:t>
            </a:r>
          </a:p>
          <a:p>
            <a:pPr marL="400050" lvl="0" indent="-285750"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zh-CN" dirty="0"/>
              <a:t>Posture information</a:t>
            </a:r>
          </a:p>
          <a:p>
            <a:pPr marL="882650" lvl="1" indent="-285750">
              <a:buSzPts val="1400"/>
              <a:buFont typeface="Arial" panose="020B0604020202020204" pitchFamily="34" charset="0"/>
              <a:buChar char="•"/>
            </a:pPr>
            <a:r>
              <a:rPr lang="en-US" altLang="zh-CN" dirty="0"/>
              <a:t>Feature points</a:t>
            </a:r>
          </a:p>
          <a:p>
            <a:pPr marL="400050" lvl="0" indent="-285750"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zh-CN" dirty="0"/>
              <a:t>Recognize  model</a:t>
            </a:r>
          </a:p>
          <a:p>
            <a:pPr marL="882650" lvl="1" indent="-285750">
              <a:buSzPts val="1400"/>
              <a:buFont typeface="Arial" panose="020B0604020202020204" pitchFamily="34" charset="0"/>
              <a:buChar char="•"/>
            </a:pPr>
            <a:r>
              <a:rPr lang="en-US" altLang="zh-CN" dirty="0"/>
              <a:t>logistic regression</a:t>
            </a:r>
            <a:endParaRPr lang="en-US" altLang="zh-CN" sz="1600" dirty="0">
              <a:solidFill>
                <a:schemeClr val="dk1"/>
              </a:solidFill>
            </a:endParaRP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Proposed Design and Methods</a:t>
            </a:r>
            <a:endParaRPr lang="zh-CN" altLang="en-US" sz="2000" b="1" dirty="0"/>
          </a:p>
        </p:txBody>
      </p:sp>
      <p:pic>
        <p:nvPicPr>
          <p:cNvPr id="11" name="Google Shape;97;p19">
            <a:extLst>
              <a:ext uri="{FF2B5EF4-FFF2-40B4-BE49-F238E27FC236}">
                <a16:creationId xmlns:a16="http://schemas.microsoft.com/office/drawing/2014/main" id="{573DB8C3-9F21-48C5-AFDE-BAD2B50305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15608" y="528034"/>
            <a:ext cx="3024672" cy="41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1538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398" y="1563638"/>
            <a:ext cx="3714537" cy="1625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Following System</a:t>
            </a:r>
          </a:p>
          <a:p>
            <a:pPr marL="400050" lvl="0" indent="-285750"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zh-CN" dirty="0"/>
              <a:t>Parallel with posture recognize system</a:t>
            </a:r>
          </a:p>
          <a:p>
            <a:pPr marL="400050" lvl="0" indent="-285750">
              <a:lnSpc>
                <a:spcPct val="115000"/>
              </a:lnSpc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zh-CN" dirty="0"/>
              <a:t>Make bounds checking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Proposed Design and Methods</a:t>
            </a:r>
            <a:endParaRPr lang="zh-CN" altLang="en-US" sz="2000" b="1" dirty="0"/>
          </a:p>
        </p:txBody>
      </p:sp>
      <p:pic>
        <p:nvPicPr>
          <p:cNvPr id="8" name="Google Shape;104;p20">
            <a:extLst>
              <a:ext uri="{FF2B5EF4-FFF2-40B4-BE49-F238E27FC236}">
                <a16:creationId xmlns:a16="http://schemas.microsoft.com/office/drawing/2014/main" id="{30E49010-917F-47DC-947A-E7420773FDE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956" y="1272487"/>
            <a:ext cx="4906201" cy="2598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581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81399" y="1563638"/>
            <a:ext cx="3213321" cy="1128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Problem need to be solved:</a:t>
            </a:r>
          </a:p>
          <a:p>
            <a:pPr marL="400050" lvl="0" indent="-285750">
              <a:spcBef>
                <a:spcPts val="1600"/>
              </a:spcBef>
              <a:buSzPts val="1800"/>
              <a:buFont typeface="Arial" panose="020B0604020202020204" pitchFamily="34" charset="0"/>
              <a:buChar char="•"/>
            </a:pPr>
            <a:r>
              <a:rPr lang="en-US" altLang="zh-CN" dirty="0"/>
              <a:t>Multiple people in front of camera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Proposed Design and Methods</a:t>
            </a:r>
            <a:endParaRPr lang="zh-CN" altLang="en-US" sz="2000" b="1" dirty="0"/>
          </a:p>
        </p:txBody>
      </p:sp>
      <p:pic>
        <p:nvPicPr>
          <p:cNvPr id="11" name="Google Shape;111;p21">
            <a:extLst>
              <a:ext uri="{FF2B5EF4-FFF2-40B4-BE49-F238E27FC236}">
                <a16:creationId xmlns:a16="http://schemas.microsoft.com/office/drawing/2014/main" id="{399F0D02-9D3C-4370-841C-DA640E04EFC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42792" y="1526388"/>
            <a:ext cx="4947877" cy="209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514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7910" y="3003798"/>
            <a:ext cx="4684330" cy="962392"/>
          </a:xfrm>
        </p:spPr>
        <p:txBody>
          <a:bodyPr/>
          <a:lstStyle/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Hardware and </a:t>
            </a:r>
          </a:p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Software Platform</a:t>
            </a:r>
          </a:p>
        </p:txBody>
      </p:sp>
    </p:spTree>
    <p:extLst>
      <p:ext uri="{BB962C8B-B14F-4D97-AF65-F5344CB8AC3E}">
        <p14:creationId xmlns:p14="http://schemas.microsoft.com/office/powerpoint/2010/main" val="32219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26816" y="1635646"/>
            <a:ext cx="4536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Turtlebot2</a:t>
            </a:r>
          </a:p>
          <a:p>
            <a:pPr lvl="0"/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3D depth camera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Kinect</a:t>
            </a:r>
            <a:endParaRPr lang="en-US" altLang="zh-CN" sz="1600" dirty="0">
              <a:solidFill>
                <a:schemeClr val="dk1"/>
              </a:solidFill>
            </a:endParaRP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Hardware and Software Platform</a:t>
            </a:r>
            <a:endParaRPr lang="zh-CN" altLang="en-US" sz="2000" b="1" dirty="0"/>
          </a:p>
        </p:txBody>
      </p:sp>
      <p:pic>
        <p:nvPicPr>
          <p:cNvPr id="8" name="Google Shape;117;p22">
            <a:extLst>
              <a:ext uri="{FF2B5EF4-FFF2-40B4-BE49-F238E27FC236}">
                <a16:creationId xmlns:a16="http://schemas.microsoft.com/office/drawing/2014/main" id="{78C75BF3-EE0D-470F-BF9F-7E724EC752D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35054" y="578139"/>
            <a:ext cx="2897777" cy="398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8228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19146" y="-1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Hardware and Software Platform</a:t>
            </a:r>
            <a:endParaRPr lang="zh-CN" altLang="en-US" sz="2000" b="1" dirty="0"/>
          </a:p>
        </p:txBody>
      </p:sp>
      <p:pic>
        <p:nvPicPr>
          <p:cNvPr id="11" name="Google Shape;125;p23">
            <a:extLst>
              <a:ext uri="{FF2B5EF4-FFF2-40B4-BE49-F238E27FC236}">
                <a16:creationId xmlns:a16="http://schemas.microsoft.com/office/drawing/2014/main" id="{C3130689-8CF7-4714-81B3-9BB2B8DB70D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7504" y="766482"/>
            <a:ext cx="1872208" cy="1949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oogle Shape;122;p23">
            <a:extLst>
              <a:ext uri="{FF2B5EF4-FFF2-40B4-BE49-F238E27FC236}">
                <a16:creationId xmlns:a16="http://schemas.microsoft.com/office/drawing/2014/main" id="{0A767AC6-42A6-48EC-96FB-1DBDF117D1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60" y="766482"/>
            <a:ext cx="2752251" cy="3890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3E12B54-D672-4BB8-B2CB-CEC9B85D0444}"/>
              </a:ext>
            </a:extLst>
          </p:cNvPr>
          <p:cNvSpPr/>
          <p:nvPr/>
        </p:nvSpPr>
        <p:spPr>
          <a:xfrm>
            <a:off x="3568131" y="1868992"/>
            <a:ext cx="2159541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ROS Kinetic Kame</a:t>
            </a:r>
          </a:p>
          <a:p>
            <a:endParaRPr lang="en-US" altLang="zh-CN" dirty="0"/>
          </a:p>
          <a:p>
            <a:pPr algn="ctr"/>
            <a:r>
              <a:rPr lang="en-US" altLang="zh-CN" dirty="0"/>
              <a:t>MATLAB</a:t>
            </a:r>
          </a:p>
          <a:p>
            <a:pPr marL="114300" lvl="0">
              <a:spcBef>
                <a:spcPts val="1600"/>
              </a:spcBef>
              <a:buSzPts val="1800"/>
            </a:pPr>
            <a:r>
              <a:rPr lang="en-US" altLang="zh-CN" dirty="0" err="1"/>
              <a:t>Turtlebot_follower</a:t>
            </a:r>
            <a:endParaRPr lang="en-US" altLang="zh-CN" dirty="0"/>
          </a:p>
        </p:txBody>
      </p:sp>
      <p:pic>
        <p:nvPicPr>
          <p:cNvPr id="13" name="Google Shape;132;p24">
            <a:extLst>
              <a:ext uri="{FF2B5EF4-FFF2-40B4-BE49-F238E27FC236}">
                <a16:creationId xmlns:a16="http://schemas.microsoft.com/office/drawing/2014/main" id="{9E98D66B-EB0D-48A4-8F31-9D97BCAD8219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8785" y="2912588"/>
            <a:ext cx="2061168" cy="1726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953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7910" y="3003798"/>
            <a:ext cx="4684330" cy="962392"/>
          </a:xfrm>
        </p:spPr>
        <p:txBody>
          <a:bodyPr/>
          <a:lstStyle/>
          <a:p>
            <a:pPr marL="114300" lvl="0">
              <a:spcBef>
                <a:spcPts val="0"/>
              </a:spcBef>
              <a:buSzPts val="1800"/>
            </a:pPr>
            <a:r>
              <a:rPr lang="en" altLang="zh-CN" sz="3200" dirty="0"/>
              <a:t>Goals, Metrics and </a:t>
            </a:r>
          </a:p>
          <a:p>
            <a:pPr marL="114300" lvl="0">
              <a:spcBef>
                <a:spcPts val="0"/>
              </a:spcBef>
              <a:buSzPts val="1800"/>
            </a:pPr>
            <a:r>
              <a:rPr lang="en" altLang="zh-CN" sz="3200" dirty="0"/>
              <a:t>Timeline 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90446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</a:t>
            </a:r>
            <a:r>
              <a:rPr lang="en-US" altLang="zh-CN" dirty="0"/>
              <a:t>eam Members</a:t>
            </a:r>
            <a:endParaRPr lang="ko-KR" altLang="en-US" dirty="0"/>
          </a:p>
        </p:txBody>
      </p:sp>
      <p:grpSp>
        <p:nvGrpSpPr>
          <p:cNvPr id="13319" name="Group 13318"/>
          <p:cNvGrpSpPr/>
          <p:nvPr/>
        </p:nvGrpSpPr>
        <p:grpSpPr>
          <a:xfrm rot="19917947">
            <a:off x="1469388" y="1353546"/>
            <a:ext cx="1665869" cy="3558872"/>
            <a:chOff x="1359132" y="345882"/>
            <a:chExt cx="1966239" cy="4200564"/>
          </a:xfrm>
        </p:grpSpPr>
        <p:grpSp>
          <p:nvGrpSpPr>
            <p:cNvPr id="24" name="Group 23"/>
            <p:cNvGrpSpPr/>
            <p:nvPr/>
          </p:nvGrpSpPr>
          <p:grpSpPr>
            <a:xfrm>
              <a:off x="2073901" y="2186669"/>
              <a:ext cx="501313" cy="2359777"/>
              <a:chOff x="2810055" y="1677194"/>
              <a:chExt cx="535258" cy="2519562"/>
            </a:xfrm>
          </p:grpSpPr>
          <p:sp>
            <p:nvSpPr>
              <p:cNvPr id="7" name="Rectangle 8"/>
              <p:cNvSpPr/>
              <p:nvPr/>
            </p:nvSpPr>
            <p:spPr>
              <a:xfrm>
                <a:off x="2810675" y="3399597"/>
                <a:ext cx="534638" cy="779141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70000"/>
                      <a:lumOff val="30000"/>
                    </a:schemeClr>
                  </a:gs>
                  <a:gs pos="100000">
                    <a:schemeClr val="accent2">
                      <a:lumMod val="70000"/>
                      <a:lumOff val="3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Rectangle 8"/>
              <p:cNvSpPr/>
              <p:nvPr/>
            </p:nvSpPr>
            <p:spPr>
              <a:xfrm>
                <a:off x="2984722" y="3392706"/>
                <a:ext cx="180870" cy="787996"/>
              </a:xfrm>
              <a:custGeom>
                <a:avLst/>
                <a:gdLst>
                  <a:gd name="connsiteX0" fmla="*/ 0 w 1359043"/>
                  <a:gd name="connsiteY0" fmla="*/ 0 h 1813992"/>
                  <a:gd name="connsiteX1" fmla="*/ 1359043 w 1359043"/>
                  <a:gd name="connsiteY1" fmla="*/ 0 h 1813992"/>
                  <a:gd name="connsiteX2" fmla="*/ 1359043 w 1359043"/>
                  <a:gd name="connsiteY2" fmla="*/ 212596 h 1813992"/>
                  <a:gd name="connsiteX3" fmla="*/ 806822 w 1359043"/>
                  <a:gd name="connsiteY3" fmla="*/ 1813992 h 1813992"/>
                  <a:gd name="connsiteX4" fmla="*/ 1012 w 1359043"/>
                  <a:gd name="connsiteY4" fmla="*/ 289727 h 1813992"/>
                  <a:gd name="connsiteX5" fmla="*/ 0 w 1359043"/>
                  <a:gd name="connsiteY5" fmla="*/ 289727 h 1813992"/>
                  <a:gd name="connsiteX6" fmla="*/ 0 w 1359043"/>
                  <a:gd name="connsiteY6" fmla="*/ 288030 h 1813992"/>
                  <a:gd name="connsiteX7" fmla="*/ 0 w 1359043"/>
                  <a:gd name="connsiteY7" fmla="*/ 0 h 1813992"/>
                  <a:gd name="connsiteX0" fmla="*/ 0 w 1359043"/>
                  <a:gd name="connsiteY0" fmla="*/ 0 h 1820658"/>
                  <a:gd name="connsiteX1" fmla="*/ 1359043 w 1359043"/>
                  <a:gd name="connsiteY1" fmla="*/ 0 h 1820658"/>
                  <a:gd name="connsiteX2" fmla="*/ 1359043 w 1359043"/>
                  <a:gd name="connsiteY2" fmla="*/ 212596 h 1820658"/>
                  <a:gd name="connsiteX3" fmla="*/ 720119 w 1359043"/>
                  <a:gd name="connsiteY3" fmla="*/ 1820658 h 1820658"/>
                  <a:gd name="connsiteX4" fmla="*/ 1012 w 1359043"/>
                  <a:gd name="connsiteY4" fmla="*/ 289727 h 1820658"/>
                  <a:gd name="connsiteX5" fmla="*/ 0 w 1359043"/>
                  <a:gd name="connsiteY5" fmla="*/ 289727 h 1820658"/>
                  <a:gd name="connsiteX6" fmla="*/ 0 w 1359043"/>
                  <a:gd name="connsiteY6" fmla="*/ 288030 h 1820658"/>
                  <a:gd name="connsiteX7" fmla="*/ 0 w 1359043"/>
                  <a:gd name="connsiteY7" fmla="*/ 0 h 1820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59043" h="1820658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720119" y="1820658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  <a:lumOff val="50000"/>
                    </a:schemeClr>
                  </a:gs>
                  <a:gs pos="100000">
                    <a:schemeClr val="accent2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810055" y="3399597"/>
                <a:ext cx="264192" cy="763141"/>
              </a:xfrm>
              <a:custGeom>
                <a:avLst/>
                <a:gdLst>
                  <a:gd name="connsiteX0" fmla="*/ 0 w 1345558"/>
                  <a:gd name="connsiteY0" fmla="*/ 0 h 1783227"/>
                  <a:gd name="connsiteX1" fmla="*/ 897414 w 1345558"/>
                  <a:gd name="connsiteY1" fmla="*/ 0 h 1783227"/>
                  <a:gd name="connsiteX2" fmla="*/ 901843 w 1345558"/>
                  <a:gd name="connsiteY2" fmla="*/ 212596 h 1783227"/>
                  <a:gd name="connsiteX3" fmla="*/ 1345558 w 1345558"/>
                  <a:gd name="connsiteY3" fmla="*/ 1783227 h 1783227"/>
                  <a:gd name="connsiteX4" fmla="*/ 1012 w 1345558"/>
                  <a:gd name="connsiteY4" fmla="*/ 289727 h 1783227"/>
                  <a:gd name="connsiteX5" fmla="*/ 0 w 1345558"/>
                  <a:gd name="connsiteY5" fmla="*/ 289727 h 1783227"/>
                  <a:gd name="connsiteX6" fmla="*/ 0 w 1345558"/>
                  <a:gd name="connsiteY6" fmla="*/ 288030 h 1783227"/>
                  <a:gd name="connsiteX7" fmla="*/ 0 w 1345558"/>
                  <a:gd name="connsiteY7" fmla="*/ 0 h 1783227"/>
                  <a:gd name="connsiteX0" fmla="*/ 0 w 1331023"/>
                  <a:gd name="connsiteY0" fmla="*/ 0 h 1763232"/>
                  <a:gd name="connsiteX1" fmla="*/ 897414 w 1331023"/>
                  <a:gd name="connsiteY1" fmla="*/ 0 h 1763232"/>
                  <a:gd name="connsiteX2" fmla="*/ 901843 w 1331023"/>
                  <a:gd name="connsiteY2" fmla="*/ 212596 h 1763232"/>
                  <a:gd name="connsiteX3" fmla="*/ 1331023 w 1331023"/>
                  <a:gd name="connsiteY3" fmla="*/ 1763232 h 1763232"/>
                  <a:gd name="connsiteX4" fmla="*/ 1012 w 1331023"/>
                  <a:gd name="connsiteY4" fmla="*/ 289727 h 1763232"/>
                  <a:gd name="connsiteX5" fmla="*/ 0 w 1331023"/>
                  <a:gd name="connsiteY5" fmla="*/ 289727 h 1763232"/>
                  <a:gd name="connsiteX6" fmla="*/ 0 w 1331023"/>
                  <a:gd name="connsiteY6" fmla="*/ 288030 h 1763232"/>
                  <a:gd name="connsiteX7" fmla="*/ 0 w 1331023"/>
                  <a:gd name="connsiteY7" fmla="*/ 0 h 17632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1023" h="1763232">
                    <a:moveTo>
                      <a:pt x="0" y="0"/>
                    </a:moveTo>
                    <a:lnTo>
                      <a:pt x="897414" y="0"/>
                    </a:lnTo>
                    <a:cubicBezTo>
                      <a:pt x="898890" y="70865"/>
                      <a:pt x="900367" y="141731"/>
                      <a:pt x="901843" y="212596"/>
                    </a:cubicBezTo>
                    <a:lnTo>
                      <a:pt x="1331023" y="1763232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30000"/>
                      <a:lumOff val="70000"/>
                    </a:schemeClr>
                  </a:gs>
                  <a:gs pos="100000">
                    <a:schemeClr val="accent2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Rectangle 2"/>
              <p:cNvSpPr/>
              <p:nvPr/>
            </p:nvSpPr>
            <p:spPr>
              <a:xfrm>
                <a:off x="2811292" y="1677194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30000"/>
                      <a:lumOff val="70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Rectangle 2"/>
              <p:cNvSpPr/>
              <p:nvPr/>
            </p:nvSpPr>
            <p:spPr>
              <a:xfrm>
                <a:off x="2987824" y="1677195"/>
                <a:ext cx="177768" cy="1815900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50000"/>
                      <a:lumOff val="50000"/>
                    </a:schemeClr>
                  </a:gs>
                  <a:gs pos="100000">
                    <a:schemeClr val="accent1">
                      <a:lumMod val="50000"/>
                      <a:lumOff val="5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2"/>
              <p:cNvSpPr/>
              <p:nvPr/>
            </p:nvSpPr>
            <p:spPr>
              <a:xfrm>
                <a:off x="3165590" y="1677196"/>
                <a:ext cx="177768" cy="1815899"/>
              </a:xfrm>
              <a:custGeom>
                <a:avLst/>
                <a:gdLst/>
                <a:ahLst/>
                <a:cxnLst/>
                <a:rect l="l" t="t" r="r" b="b"/>
                <a:pathLst>
                  <a:path w="571061" h="4392488">
                    <a:moveTo>
                      <a:pt x="0" y="0"/>
                    </a:moveTo>
                    <a:lnTo>
                      <a:pt x="571061" y="0"/>
                    </a:lnTo>
                    <a:lnTo>
                      <a:pt x="571061" y="4392488"/>
                    </a:lnTo>
                    <a:lnTo>
                      <a:pt x="560315" y="4392488"/>
                    </a:lnTo>
                    <a:cubicBezTo>
                      <a:pt x="531263" y="4268191"/>
                      <a:pt x="419108" y="4176464"/>
                      <a:pt x="285530" y="4176464"/>
                    </a:cubicBezTo>
                    <a:cubicBezTo>
                      <a:pt x="151952" y="4176464"/>
                      <a:pt x="39798" y="4268191"/>
                      <a:pt x="10747" y="4392488"/>
                    </a:cubicBezTo>
                    <a:lnTo>
                      <a:pt x="0" y="43924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" name="Isosceles Triangle 4"/>
              <p:cNvSpPr/>
              <p:nvPr/>
            </p:nvSpPr>
            <p:spPr>
              <a:xfrm rot="10800000">
                <a:off x="2987823" y="3961239"/>
                <a:ext cx="177768" cy="235517"/>
              </a:xfrm>
              <a:prstGeom prst="triangl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359132" y="345882"/>
              <a:ext cx="1966239" cy="1811155"/>
              <a:chOff x="1888981" y="1110787"/>
              <a:chExt cx="2254374" cy="2076562"/>
            </a:xfrm>
          </p:grpSpPr>
          <p:sp>
            <p:nvSpPr>
              <p:cNvPr id="18" name="Teardrop 30"/>
              <p:cNvSpPr/>
              <p:nvPr/>
            </p:nvSpPr>
            <p:spPr>
              <a:xfrm rot="8100000">
                <a:off x="2322441" y="1563466"/>
                <a:ext cx="1333455" cy="1333457"/>
              </a:xfrm>
              <a:custGeom>
                <a:avLst/>
                <a:gdLst>
                  <a:gd name="connsiteX0" fmla="*/ 293361 w 2192670"/>
                  <a:gd name="connsiteY0" fmla="*/ 1899310 h 2192671"/>
                  <a:gd name="connsiteX1" fmla="*/ 0 w 2192670"/>
                  <a:gd name="connsiteY1" fmla="*/ 1191074 h 2192671"/>
                  <a:gd name="connsiteX2" fmla="*/ 1001597 w 2192670"/>
                  <a:gd name="connsiteY2" fmla="*/ 189477 h 2192671"/>
                  <a:gd name="connsiteX3" fmla="*/ 1341342 w 2192670"/>
                  <a:gd name="connsiteY3" fmla="*/ 189477 h 2192671"/>
                  <a:gd name="connsiteX4" fmla="*/ 1530818 w 2192670"/>
                  <a:gd name="connsiteY4" fmla="*/ 0 h 2192671"/>
                  <a:gd name="connsiteX5" fmla="*/ 1806586 w 2192670"/>
                  <a:gd name="connsiteY5" fmla="*/ 0 h 2192671"/>
                  <a:gd name="connsiteX6" fmla="*/ 1996062 w 2192670"/>
                  <a:gd name="connsiteY6" fmla="*/ 189477 h 2192671"/>
                  <a:gd name="connsiteX7" fmla="*/ 2003194 w 2192670"/>
                  <a:gd name="connsiteY7" fmla="*/ 189477 h 2192671"/>
                  <a:gd name="connsiteX8" fmla="*/ 2003194 w 2192670"/>
                  <a:gd name="connsiteY8" fmla="*/ 196609 h 2192671"/>
                  <a:gd name="connsiteX9" fmla="*/ 2192670 w 2192670"/>
                  <a:gd name="connsiteY9" fmla="*/ 386085 h 2192671"/>
                  <a:gd name="connsiteX10" fmla="*/ 2192670 w 2192670"/>
                  <a:gd name="connsiteY10" fmla="*/ 661852 h 2192671"/>
                  <a:gd name="connsiteX11" fmla="*/ 2003193 w 2192670"/>
                  <a:gd name="connsiteY11" fmla="*/ 851329 h 2192671"/>
                  <a:gd name="connsiteX12" fmla="*/ 2003194 w 2192670"/>
                  <a:gd name="connsiteY12" fmla="*/ 1191074 h 2192671"/>
                  <a:gd name="connsiteX13" fmla="*/ 1001597 w 2192670"/>
                  <a:gd name="connsiteY13" fmla="*/ 2192671 h 2192671"/>
                  <a:gd name="connsiteX14" fmla="*/ 293361 w 2192670"/>
                  <a:gd name="connsiteY14" fmla="*/ 1899310 h 2192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192670" h="2192671">
                    <a:moveTo>
                      <a:pt x="293361" y="1899310"/>
                    </a:moveTo>
                    <a:cubicBezTo>
                      <a:pt x="112107" y="1718057"/>
                      <a:pt x="0" y="1467657"/>
                      <a:pt x="0" y="1191074"/>
                    </a:cubicBezTo>
                    <a:cubicBezTo>
                      <a:pt x="0" y="637907"/>
                      <a:pt x="448430" y="189477"/>
                      <a:pt x="1001597" y="189477"/>
                    </a:cubicBezTo>
                    <a:lnTo>
                      <a:pt x="1341342" y="189477"/>
                    </a:lnTo>
                    <a:lnTo>
                      <a:pt x="1530818" y="0"/>
                    </a:lnTo>
                    <a:cubicBezTo>
                      <a:pt x="1606970" y="-76151"/>
                      <a:pt x="1730435" y="-76151"/>
                      <a:pt x="1806586" y="0"/>
                    </a:cubicBezTo>
                    <a:lnTo>
                      <a:pt x="1996062" y="189477"/>
                    </a:lnTo>
                    <a:lnTo>
                      <a:pt x="2003194" y="189477"/>
                    </a:lnTo>
                    <a:lnTo>
                      <a:pt x="2003194" y="196609"/>
                    </a:lnTo>
                    <a:lnTo>
                      <a:pt x="2192670" y="386085"/>
                    </a:lnTo>
                    <a:cubicBezTo>
                      <a:pt x="2268822" y="462236"/>
                      <a:pt x="2268822" y="585701"/>
                      <a:pt x="2192670" y="661852"/>
                    </a:cubicBezTo>
                    <a:lnTo>
                      <a:pt x="2003193" y="851329"/>
                    </a:lnTo>
                    <a:cubicBezTo>
                      <a:pt x="2003193" y="964577"/>
                      <a:pt x="2003194" y="1077826"/>
                      <a:pt x="2003194" y="1191074"/>
                    </a:cubicBezTo>
                    <a:cubicBezTo>
                      <a:pt x="2003194" y="1744241"/>
                      <a:pt x="1554764" y="2192671"/>
                      <a:pt x="1001597" y="2192671"/>
                    </a:cubicBezTo>
                    <a:cubicBezTo>
                      <a:pt x="725014" y="2192671"/>
                      <a:pt x="474614" y="2080563"/>
                      <a:pt x="293361" y="1899310"/>
                    </a:cubicBezTo>
                    <a:close/>
                  </a:path>
                </a:pathLst>
              </a:custGeom>
              <a:solidFill>
                <a:schemeClr val="bg1"/>
              </a:solidFill>
              <a:ln w="508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rapezoid 24"/>
              <p:cNvSpPr/>
              <p:nvPr/>
            </p:nvSpPr>
            <p:spPr>
              <a:xfrm rot="10800000">
                <a:off x="2751763" y="2230194"/>
                <a:ext cx="457200" cy="783671"/>
              </a:xfrm>
              <a:prstGeom prst="trapezoid">
                <a:avLst/>
              </a:prstGeom>
              <a:solidFill>
                <a:schemeClr val="bg1"/>
              </a:solidFill>
              <a:ln w="381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2700000">
                <a:off x="3710962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 rot="18900000" flipH="1">
                <a:off x="2156327" y="1407964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2935970" y="1110787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 rot="5400000">
                <a:off x="3933668" y="1996109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 rot="16200000" flipH="1">
                <a:off x="1978847" y="1919902"/>
                <a:ext cx="119821" cy="29955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2692290" y="3074683"/>
                <a:ext cx="612000" cy="112666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283328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295750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081724" y="2139702"/>
                <a:ext cx="71867" cy="17966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3313" name="Freeform 13312"/>
          <p:cNvSpPr/>
          <p:nvPr/>
        </p:nvSpPr>
        <p:spPr>
          <a:xfrm>
            <a:off x="-15861" y="2530131"/>
            <a:ext cx="3091680" cy="1938501"/>
          </a:xfrm>
          <a:custGeom>
            <a:avLst/>
            <a:gdLst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5813"/>
              <a:gd name="connsiteX1" fmla="*/ 2655476 w 2896332"/>
              <a:gd name="connsiteY1" fmla="*/ 584615 h 1875813"/>
              <a:gd name="connsiteX2" fmla="*/ 2828170 w 2896332"/>
              <a:gd name="connsiteY2" fmla="*/ 1010501 h 1875813"/>
              <a:gd name="connsiteX3" fmla="*/ 2883834 w 2896332"/>
              <a:gd name="connsiteY3" fmla="*/ 1308835 h 1875813"/>
              <a:gd name="connsiteX4" fmla="*/ 2799743 w 2896332"/>
              <a:gd name="connsiteY4" fmla="*/ 1672098 h 1875813"/>
              <a:gd name="connsiteX5" fmla="*/ 2521033 w 2896332"/>
              <a:gd name="connsiteY5" fmla="*/ 1160421 h 1875813"/>
              <a:gd name="connsiteX6" fmla="*/ 2514265 w 2896332"/>
              <a:gd name="connsiteY6" fmla="*/ 466772 h 1875813"/>
              <a:gd name="connsiteX7" fmla="*/ 1898646 w 2896332"/>
              <a:gd name="connsiteY7" fmla="*/ 46 h 1875813"/>
              <a:gd name="connsiteX8" fmla="*/ 1969811 w 2896332"/>
              <a:gd name="connsiteY8" fmla="*/ 83938 h 1875813"/>
              <a:gd name="connsiteX9" fmla="*/ 1970003 w 2896332"/>
              <a:gd name="connsiteY9" fmla="*/ 120627 h 1875813"/>
              <a:gd name="connsiteX10" fmla="*/ 1962950 w 2896332"/>
              <a:gd name="connsiteY10" fmla="*/ 120627 h 1875813"/>
              <a:gd name="connsiteX11" fmla="*/ 1906617 w 2896332"/>
              <a:gd name="connsiteY11" fmla="*/ 176960 h 1875813"/>
              <a:gd name="connsiteX12" fmla="*/ 1962950 w 2896332"/>
              <a:gd name="connsiteY12" fmla="*/ 233293 h 1875813"/>
              <a:gd name="connsiteX13" fmla="*/ 1970591 w 2896332"/>
              <a:gd name="connsiteY13" fmla="*/ 233293 h 1875813"/>
              <a:gd name="connsiteX14" fmla="*/ 1973469 w 2896332"/>
              <a:gd name="connsiteY14" fmla="*/ 784519 h 1875813"/>
              <a:gd name="connsiteX15" fmla="*/ 1866010 w 2896332"/>
              <a:gd name="connsiteY15" fmla="*/ 878218 h 1875813"/>
              <a:gd name="connsiteX16" fmla="*/ 2733769 w 2896332"/>
              <a:gd name="connsiteY16" fmla="*/ 1387129 h 1875813"/>
              <a:gd name="connsiteX17" fmla="*/ 2694623 w 2896332"/>
              <a:gd name="connsiteY17" fmla="*/ 1674208 h 1875813"/>
              <a:gd name="connsiteX18" fmla="*/ 2394496 w 2896332"/>
              <a:gd name="connsiteY18" fmla="*/ 1654634 h 1875813"/>
              <a:gd name="connsiteX19" fmla="*/ 2069239 w 2896332"/>
              <a:gd name="connsiteY19" fmla="*/ 1875813 h 1875813"/>
              <a:gd name="connsiteX20" fmla="*/ 2023060 w 2896332"/>
              <a:gd name="connsiteY20" fmla="*/ 1634793 h 1875813"/>
              <a:gd name="connsiteX21" fmla="*/ 1739085 w 2896332"/>
              <a:gd name="connsiteY21" fmla="*/ 1871397 h 1875813"/>
              <a:gd name="connsiteX22" fmla="*/ 1648664 w 2896332"/>
              <a:gd name="connsiteY22" fmla="*/ 1582137 h 1875813"/>
              <a:gd name="connsiteX23" fmla="*/ 1376671 w 2896332"/>
              <a:gd name="connsiteY23" fmla="*/ 1700306 h 1875813"/>
              <a:gd name="connsiteX24" fmla="*/ 1415819 w 2896332"/>
              <a:gd name="connsiteY24" fmla="*/ 1334933 h 1875813"/>
              <a:gd name="connsiteX25" fmla="*/ 665501 w 2896332"/>
              <a:gd name="connsiteY25" fmla="*/ 1276212 h 1875813"/>
              <a:gd name="connsiteX26" fmla="*/ 0 w 2896332"/>
              <a:gd name="connsiteY26" fmla="*/ 1126148 h 1875813"/>
              <a:gd name="connsiteX27" fmla="*/ 13050 w 2896332"/>
              <a:gd name="connsiteY27" fmla="*/ 284488 h 1875813"/>
              <a:gd name="connsiteX28" fmla="*/ 1898646 w 2896332"/>
              <a:gd name="connsiteY28" fmla="*/ 46 h 1875813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70591 w 2896332"/>
              <a:gd name="connsiteY13" fmla="*/ 23329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50 w 2896332"/>
              <a:gd name="connsiteY12" fmla="*/ 233293 h 1871397"/>
              <a:gd name="connsiteX13" fmla="*/ 1962971 w 2896332"/>
              <a:gd name="connsiteY13" fmla="*/ 267583 h 1871397"/>
              <a:gd name="connsiteX14" fmla="*/ 1973469 w 2896332"/>
              <a:gd name="connsiteY14" fmla="*/ 784519 h 1871397"/>
              <a:gd name="connsiteX15" fmla="*/ 1866010 w 2896332"/>
              <a:gd name="connsiteY15" fmla="*/ 878218 h 1871397"/>
              <a:gd name="connsiteX16" fmla="*/ 2733769 w 2896332"/>
              <a:gd name="connsiteY16" fmla="*/ 1387129 h 1871397"/>
              <a:gd name="connsiteX17" fmla="*/ 2694623 w 2896332"/>
              <a:gd name="connsiteY17" fmla="*/ 1674208 h 1871397"/>
              <a:gd name="connsiteX18" fmla="*/ 2394496 w 2896332"/>
              <a:gd name="connsiteY18" fmla="*/ 1654634 h 1871397"/>
              <a:gd name="connsiteX19" fmla="*/ 2023060 w 2896332"/>
              <a:gd name="connsiteY19" fmla="*/ 1634793 h 1871397"/>
              <a:gd name="connsiteX20" fmla="*/ 1739085 w 2896332"/>
              <a:gd name="connsiteY20" fmla="*/ 1871397 h 1871397"/>
              <a:gd name="connsiteX21" fmla="*/ 1648664 w 2896332"/>
              <a:gd name="connsiteY21" fmla="*/ 1582137 h 1871397"/>
              <a:gd name="connsiteX22" fmla="*/ 1376671 w 2896332"/>
              <a:gd name="connsiteY22" fmla="*/ 1700306 h 1871397"/>
              <a:gd name="connsiteX23" fmla="*/ 1415819 w 2896332"/>
              <a:gd name="connsiteY23" fmla="*/ 1334933 h 1871397"/>
              <a:gd name="connsiteX24" fmla="*/ 665501 w 2896332"/>
              <a:gd name="connsiteY24" fmla="*/ 1276212 h 1871397"/>
              <a:gd name="connsiteX25" fmla="*/ 0 w 2896332"/>
              <a:gd name="connsiteY25" fmla="*/ 1126148 h 1871397"/>
              <a:gd name="connsiteX26" fmla="*/ 13050 w 2896332"/>
              <a:gd name="connsiteY26" fmla="*/ 284488 h 1871397"/>
              <a:gd name="connsiteX27" fmla="*/ 1898646 w 2896332"/>
              <a:gd name="connsiteY27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62950 w 2896332"/>
              <a:gd name="connsiteY10" fmla="*/ 120627 h 1871397"/>
              <a:gd name="connsiteX11" fmla="*/ 1906617 w 2896332"/>
              <a:gd name="connsiteY11" fmla="*/ 176960 h 1871397"/>
              <a:gd name="connsiteX12" fmla="*/ 1962971 w 2896332"/>
              <a:gd name="connsiteY12" fmla="*/ 267583 h 1871397"/>
              <a:gd name="connsiteX13" fmla="*/ 1973469 w 2896332"/>
              <a:gd name="connsiteY13" fmla="*/ 784519 h 1871397"/>
              <a:gd name="connsiteX14" fmla="*/ 1866010 w 2896332"/>
              <a:gd name="connsiteY14" fmla="*/ 878218 h 1871397"/>
              <a:gd name="connsiteX15" fmla="*/ 2733769 w 2896332"/>
              <a:gd name="connsiteY15" fmla="*/ 1387129 h 1871397"/>
              <a:gd name="connsiteX16" fmla="*/ 2694623 w 2896332"/>
              <a:gd name="connsiteY16" fmla="*/ 1674208 h 1871397"/>
              <a:gd name="connsiteX17" fmla="*/ 2394496 w 2896332"/>
              <a:gd name="connsiteY17" fmla="*/ 1654634 h 1871397"/>
              <a:gd name="connsiteX18" fmla="*/ 2023060 w 2896332"/>
              <a:gd name="connsiteY18" fmla="*/ 1634793 h 1871397"/>
              <a:gd name="connsiteX19" fmla="*/ 1739085 w 2896332"/>
              <a:gd name="connsiteY19" fmla="*/ 1871397 h 1871397"/>
              <a:gd name="connsiteX20" fmla="*/ 1648664 w 2896332"/>
              <a:gd name="connsiteY20" fmla="*/ 1582137 h 1871397"/>
              <a:gd name="connsiteX21" fmla="*/ 1376671 w 2896332"/>
              <a:gd name="connsiteY21" fmla="*/ 1700306 h 1871397"/>
              <a:gd name="connsiteX22" fmla="*/ 1415819 w 2896332"/>
              <a:gd name="connsiteY22" fmla="*/ 1334933 h 1871397"/>
              <a:gd name="connsiteX23" fmla="*/ 665501 w 2896332"/>
              <a:gd name="connsiteY23" fmla="*/ 1276212 h 1871397"/>
              <a:gd name="connsiteX24" fmla="*/ 0 w 2896332"/>
              <a:gd name="connsiteY24" fmla="*/ 1126148 h 1871397"/>
              <a:gd name="connsiteX25" fmla="*/ 13050 w 2896332"/>
              <a:gd name="connsiteY25" fmla="*/ 284488 h 1871397"/>
              <a:gd name="connsiteX26" fmla="*/ 1898646 w 2896332"/>
              <a:gd name="connsiteY26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70003 w 2896332"/>
              <a:gd name="connsiteY9" fmla="*/ 120627 h 1871397"/>
              <a:gd name="connsiteX10" fmla="*/ 1906617 w 2896332"/>
              <a:gd name="connsiteY10" fmla="*/ 176960 h 1871397"/>
              <a:gd name="connsiteX11" fmla="*/ 1962971 w 2896332"/>
              <a:gd name="connsiteY11" fmla="*/ 267583 h 1871397"/>
              <a:gd name="connsiteX12" fmla="*/ 1973469 w 2896332"/>
              <a:gd name="connsiteY12" fmla="*/ 784519 h 1871397"/>
              <a:gd name="connsiteX13" fmla="*/ 1866010 w 2896332"/>
              <a:gd name="connsiteY13" fmla="*/ 878218 h 1871397"/>
              <a:gd name="connsiteX14" fmla="*/ 2733769 w 2896332"/>
              <a:gd name="connsiteY14" fmla="*/ 1387129 h 1871397"/>
              <a:gd name="connsiteX15" fmla="*/ 2694623 w 2896332"/>
              <a:gd name="connsiteY15" fmla="*/ 1674208 h 1871397"/>
              <a:gd name="connsiteX16" fmla="*/ 2394496 w 2896332"/>
              <a:gd name="connsiteY16" fmla="*/ 1654634 h 1871397"/>
              <a:gd name="connsiteX17" fmla="*/ 2023060 w 2896332"/>
              <a:gd name="connsiteY17" fmla="*/ 1634793 h 1871397"/>
              <a:gd name="connsiteX18" fmla="*/ 1739085 w 2896332"/>
              <a:gd name="connsiteY18" fmla="*/ 1871397 h 1871397"/>
              <a:gd name="connsiteX19" fmla="*/ 1648664 w 2896332"/>
              <a:gd name="connsiteY19" fmla="*/ 1582137 h 1871397"/>
              <a:gd name="connsiteX20" fmla="*/ 1376671 w 2896332"/>
              <a:gd name="connsiteY20" fmla="*/ 1700306 h 1871397"/>
              <a:gd name="connsiteX21" fmla="*/ 1415819 w 2896332"/>
              <a:gd name="connsiteY21" fmla="*/ 1334933 h 1871397"/>
              <a:gd name="connsiteX22" fmla="*/ 665501 w 2896332"/>
              <a:gd name="connsiteY22" fmla="*/ 1276212 h 1871397"/>
              <a:gd name="connsiteX23" fmla="*/ 0 w 2896332"/>
              <a:gd name="connsiteY23" fmla="*/ 1126148 h 1871397"/>
              <a:gd name="connsiteX24" fmla="*/ 13050 w 2896332"/>
              <a:gd name="connsiteY24" fmla="*/ 284488 h 1871397"/>
              <a:gd name="connsiteX25" fmla="*/ 1898646 w 2896332"/>
              <a:gd name="connsiteY25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74208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94496 w 2896332"/>
              <a:gd name="connsiteY15" fmla="*/ 1654634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23060 w 2896332"/>
              <a:gd name="connsiteY16" fmla="*/ 1634793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9811 w 2896332"/>
              <a:gd name="connsiteY8" fmla="*/ 83938 h 1871397"/>
              <a:gd name="connsiteX9" fmla="*/ 1906617 w 2896332"/>
              <a:gd name="connsiteY9" fmla="*/ 176960 h 1871397"/>
              <a:gd name="connsiteX10" fmla="*/ 1962971 w 2896332"/>
              <a:gd name="connsiteY10" fmla="*/ 267583 h 1871397"/>
              <a:gd name="connsiteX11" fmla="*/ 1973469 w 2896332"/>
              <a:gd name="connsiteY11" fmla="*/ 784519 h 1871397"/>
              <a:gd name="connsiteX12" fmla="*/ 1866010 w 2896332"/>
              <a:gd name="connsiteY12" fmla="*/ 878218 h 1871397"/>
              <a:gd name="connsiteX13" fmla="*/ 2733769 w 2896332"/>
              <a:gd name="connsiteY13" fmla="*/ 1387129 h 1871397"/>
              <a:gd name="connsiteX14" fmla="*/ 2694623 w 2896332"/>
              <a:gd name="connsiteY14" fmla="*/ 1639703 h 1871397"/>
              <a:gd name="connsiteX15" fmla="*/ 2385869 w 2896332"/>
              <a:gd name="connsiteY15" fmla="*/ 1585623 h 1871397"/>
              <a:gd name="connsiteX16" fmla="*/ 2074819 w 2896332"/>
              <a:gd name="connsiteY16" fmla="*/ 1565782 h 1871397"/>
              <a:gd name="connsiteX17" fmla="*/ 1739085 w 2896332"/>
              <a:gd name="connsiteY17" fmla="*/ 1871397 h 1871397"/>
              <a:gd name="connsiteX18" fmla="*/ 1648664 w 2896332"/>
              <a:gd name="connsiteY18" fmla="*/ 1582137 h 1871397"/>
              <a:gd name="connsiteX19" fmla="*/ 1376671 w 2896332"/>
              <a:gd name="connsiteY19" fmla="*/ 1700306 h 1871397"/>
              <a:gd name="connsiteX20" fmla="*/ 1415819 w 2896332"/>
              <a:gd name="connsiteY20" fmla="*/ 1334933 h 1871397"/>
              <a:gd name="connsiteX21" fmla="*/ 665501 w 2896332"/>
              <a:gd name="connsiteY21" fmla="*/ 1276212 h 1871397"/>
              <a:gd name="connsiteX22" fmla="*/ 0 w 2896332"/>
              <a:gd name="connsiteY22" fmla="*/ 1126148 h 1871397"/>
              <a:gd name="connsiteX23" fmla="*/ 13050 w 2896332"/>
              <a:gd name="connsiteY23" fmla="*/ 284488 h 1871397"/>
              <a:gd name="connsiteX24" fmla="*/ 1898646 w 2896332"/>
              <a:gd name="connsiteY24" fmla="*/ 46 h 1871397"/>
              <a:gd name="connsiteX0" fmla="*/ 2514265 w 2896332"/>
              <a:gd name="connsiteY0" fmla="*/ 468202 h 1872827"/>
              <a:gd name="connsiteX1" fmla="*/ 2655476 w 2896332"/>
              <a:gd name="connsiteY1" fmla="*/ 586045 h 1872827"/>
              <a:gd name="connsiteX2" fmla="*/ 2828170 w 2896332"/>
              <a:gd name="connsiteY2" fmla="*/ 1011931 h 1872827"/>
              <a:gd name="connsiteX3" fmla="*/ 2883834 w 2896332"/>
              <a:gd name="connsiteY3" fmla="*/ 1310265 h 1872827"/>
              <a:gd name="connsiteX4" fmla="*/ 2799743 w 2896332"/>
              <a:gd name="connsiteY4" fmla="*/ 1673528 h 1872827"/>
              <a:gd name="connsiteX5" fmla="*/ 2521033 w 2896332"/>
              <a:gd name="connsiteY5" fmla="*/ 1161851 h 1872827"/>
              <a:gd name="connsiteX6" fmla="*/ 2514265 w 2896332"/>
              <a:gd name="connsiteY6" fmla="*/ 468202 h 1872827"/>
              <a:gd name="connsiteX7" fmla="*/ 1898646 w 2896332"/>
              <a:gd name="connsiteY7" fmla="*/ 1476 h 1872827"/>
              <a:gd name="connsiteX8" fmla="*/ 1906617 w 2896332"/>
              <a:gd name="connsiteY8" fmla="*/ 178390 h 1872827"/>
              <a:gd name="connsiteX9" fmla="*/ 1962971 w 2896332"/>
              <a:gd name="connsiteY9" fmla="*/ 269013 h 1872827"/>
              <a:gd name="connsiteX10" fmla="*/ 1973469 w 2896332"/>
              <a:gd name="connsiteY10" fmla="*/ 785949 h 1872827"/>
              <a:gd name="connsiteX11" fmla="*/ 1866010 w 2896332"/>
              <a:gd name="connsiteY11" fmla="*/ 879648 h 1872827"/>
              <a:gd name="connsiteX12" fmla="*/ 2733769 w 2896332"/>
              <a:gd name="connsiteY12" fmla="*/ 1388559 h 1872827"/>
              <a:gd name="connsiteX13" fmla="*/ 2694623 w 2896332"/>
              <a:gd name="connsiteY13" fmla="*/ 1641133 h 1872827"/>
              <a:gd name="connsiteX14" fmla="*/ 2385869 w 2896332"/>
              <a:gd name="connsiteY14" fmla="*/ 1587053 h 1872827"/>
              <a:gd name="connsiteX15" fmla="*/ 2074819 w 2896332"/>
              <a:gd name="connsiteY15" fmla="*/ 1567212 h 1872827"/>
              <a:gd name="connsiteX16" fmla="*/ 1739085 w 2896332"/>
              <a:gd name="connsiteY16" fmla="*/ 1872827 h 1872827"/>
              <a:gd name="connsiteX17" fmla="*/ 1648664 w 2896332"/>
              <a:gd name="connsiteY17" fmla="*/ 1583567 h 1872827"/>
              <a:gd name="connsiteX18" fmla="*/ 1376671 w 2896332"/>
              <a:gd name="connsiteY18" fmla="*/ 1701736 h 1872827"/>
              <a:gd name="connsiteX19" fmla="*/ 1415819 w 2896332"/>
              <a:gd name="connsiteY19" fmla="*/ 1336363 h 1872827"/>
              <a:gd name="connsiteX20" fmla="*/ 665501 w 2896332"/>
              <a:gd name="connsiteY20" fmla="*/ 1277642 h 1872827"/>
              <a:gd name="connsiteX21" fmla="*/ 0 w 2896332"/>
              <a:gd name="connsiteY21" fmla="*/ 1127578 h 1872827"/>
              <a:gd name="connsiteX22" fmla="*/ 13050 w 2896332"/>
              <a:gd name="connsiteY22" fmla="*/ 285918 h 1872827"/>
              <a:gd name="connsiteX23" fmla="*/ 1898646 w 2896332"/>
              <a:gd name="connsiteY23" fmla="*/ 1476 h 187282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62971 w 2896332"/>
              <a:gd name="connsiteY8" fmla="*/ 267583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3469 w 2896332"/>
              <a:gd name="connsiteY9" fmla="*/ 784519 h 1871397"/>
              <a:gd name="connsiteX10" fmla="*/ 1866010 w 2896332"/>
              <a:gd name="connsiteY10" fmla="*/ 878218 h 1871397"/>
              <a:gd name="connsiteX11" fmla="*/ 2733769 w 2896332"/>
              <a:gd name="connsiteY11" fmla="*/ 1387129 h 1871397"/>
              <a:gd name="connsiteX12" fmla="*/ 2694623 w 2896332"/>
              <a:gd name="connsiteY12" fmla="*/ 1639703 h 1871397"/>
              <a:gd name="connsiteX13" fmla="*/ 2385869 w 2896332"/>
              <a:gd name="connsiteY13" fmla="*/ 1585623 h 1871397"/>
              <a:gd name="connsiteX14" fmla="*/ 2074819 w 2896332"/>
              <a:gd name="connsiteY14" fmla="*/ 1565782 h 1871397"/>
              <a:gd name="connsiteX15" fmla="*/ 1739085 w 2896332"/>
              <a:gd name="connsiteY15" fmla="*/ 1871397 h 1871397"/>
              <a:gd name="connsiteX16" fmla="*/ 1648664 w 2896332"/>
              <a:gd name="connsiteY16" fmla="*/ 1582137 h 1871397"/>
              <a:gd name="connsiteX17" fmla="*/ 1376671 w 2896332"/>
              <a:gd name="connsiteY17" fmla="*/ 1700306 h 1871397"/>
              <a:gd name="connsiteX18" fmla="*/ 1415819 w 2896332"/>
              <a:gd name="connsiteY18" fmla="*/ 1334933 h 1871397"/>
              <a:gd name="connsiteX19" fmla="*/ 665501 w 2896332"/>
              <a:gd name="connsiteY19" fmla="*/ 1276212 h 1871397"/>
              <a:gd name="connsiteX20" fmla="*/ 0 w 2896332"/>
              <a:gd name="connsiteY20" fmla="*/ 1126148 h 1871397"/>
              <a:gd name="connsiteX21" fmla="*/ 13050 w 2896332"/>
              <a:gd name="connsiteY21" fmla="*/ 284488 h 1871397"/>
              <a:gd name="connsiteX22" fmla="*/ 1898646 w 2896332"/>
              <a:gd name="connsiteY22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514265 w 2896332"/>
              <a:gd name="connsiteY0" fmla="*/ 466772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514265 w 2896332"/>
              <a:gd name="connsiteY6" fmla="*/ 466772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21033 w 2896332"/>
              <a:gd name="connsiteY5" fmla="*/ 1160421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587909 w 2896332"/>
              <a:gd name="connsiteY5" fmla="*/ 1152990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43048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43048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39923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28186 w 2896332"/>
              <a:gd name="connsiteY0" fmla="*/ 269861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28186 w 2896332"/>
              <a:gd name="connsiteY6" fmla="*/ 269861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6332"/>
              <a:gd name="connsiteY0" fmla="*/ 251285 h 1871397"/>
              <a:gd name="connsiteX1" fmla="*/ 2655476 w 2896332"/>
              <a:gd name="connsiteY1" fmla="*/ 584615 h 1871397"/>
              <a:gd name="connsiteX2" fmla="*/ 2828170 w 2896332"/>
              <a:gd name="connsiteY2" fmla="*/ 1010501 h 1871397"/>
              <a:gd name="connsiteX3" fmla="*/ 2883834 w 2896332"/>
              <a:gd name="connsiteY3" fmla="*/ 1308835 h 1871397"/>
              <a:gd name="connsiteX4" fmla="*/ 2799743 w 2896332"/>
              <a:gd name="connsiteY4" fmla="*/ 1672098 h 1871397"/>
              <a:gd name="connsiteX5" fmla="*/ 2651069 w 2896332"/>
              <a:gd name="connsiteY5" fmla="*/ 1156706 h 1871397"/>
              <a:gd name="connsiteX6" fmla="*/ 2209609 w 2896332"/>
              <a:gd name="connsiteY6" fmla="*/ 251285 h 1871397"/>
              <a:gd name="connsiteX7" fmla="*/ 1898646 w 2896332"/>
              <a:gd name="connsiteY7" fmla="*/ 46 h 1871397"/>
              <a:gd name="connsiteX8" fmla="*/ 1941303 w 2896332"/>
              <a:gd name="connsiteY8" fmla="*/ 293585 h 1871397"/>
              <a:gd name="connsiteX9" fmla="*/ 1974640 w 2896332"/>
              <a:gd name="connsiteY9" fmla="*/ 533402 h 1871397"/>
              <a:gd name="connsiteX10" fmla="*/ 1973469 w 2896332"/>
              <a:gd name="connsiteY10" fmla="*/ 784519 h 1871397"/>
              <a:gd name="connsiteX11" fmla="*/ 1866010 w 2896332"/>
              <a:gd name="connsiteY11" fmla="*/ 878218 h 1871397"/>
              <a:gd name="connsiteX12" fmla="*/ 2733769 w 2896332"/>
              <a:gd name="connsiteY12" fmla="*/ 1387129 h 1871397"/>
              <a:gd name="connsiteX13" fmla="*/ 2694623 w 2896332"/>
              <a:gd name="connsiteY13" fmla="*/ 1639703 h 1871397"/>
              <a:gd name="connsiteX14" fmla="*/ 2385869 w 2896332"/>
              <a:gd name="connsiteY14" fmla="*/ 1585623 h 1871397"/>
              <a:gd name="connsiteX15" fmla="*/ 2074819 w 2896332"/>
              <a:gd name="connsiteY15" fmla="*/ 1565782 h 1871397"/>
              <a:gd name="connsiteX16" fmla="*/ 1739085 w 2896332"/>
              <a:gd name="connsiteY16" fmla="*/ 1871397 h 1871397"/>
              <a:gd name="connsiteX17" fmla="*/ 1648664 w 2896332"/>
              <a:gd name="connsiteY17" fmla="*/ 1582137 h 1871397"/>
              <a:gd name="connsiteX18" fmla="*/ 1376671 w 2896332"/>
              <a:gd name="connsiteY18" fmla="*/ 1700306 h 1871397"/>
              <a:gd name="connsiteX19" fmla="*/ 1415819 w 2896332"/>
              <a:gd name="connsiteY19" fmla="*/ 1334933 h 1871397"/>
              <a:gd name="connsiteX20" fmla="*/ 665501 w 2896332"/>
              <a:gd name="connsiteY20" fmla="*/ 1276212 h 1871397"/>
              <a:gd name="connsiteX21" fmla="*/ 0 w 2896332"/>
              <a:gd name="connsiteY21" fmla="*/ 1126148 h 1871397"/>
              <a:gd name="connsiteX22" fmla="*/ 13050 w 2896332"/>
              <a:gd name="connsiteY22" fmla="*/ 284488 h 1871397"/>
              <a:gd name="connsiteX23" fmla="*/ 1898646 w 2896332"/>
              <a:gd name="connsiteY23" fmla="*/ 46 h 1871397"/>
              <a:gd name="connsiteX0" fmla="*/ 2209609 w 2894163"/>
              <a:gd name="connsiteY0" fmla="*/ 251285 h 1871397"/>
              <a:gd name="connsiteX1" fmla="*/ 2655476 w 2894163"/>
              <a:gd name="connsiteY1" fmla="*/ 584615 h 1871397"/>
              <a:gd name="connsiteX2" fmla="*/ 2828170 w 2894163"/>
              <a:gd name="connsiteY2" fmla="*/ 1010501 h 1871397"/>
              <a:gd name="connsiteX3" fmla="*/ 2883834 w 2894163"/>
              <a:gd name="connsiteY3" fmla="*/ 1308835 h 1871397"/>
              <a:gd name="connsiteX4" fmla="*/ 2792313 w 2894163"/>
              <a:gd name="connsiteY4" fmla="*/ 1690675 h 1871397"/>
              <a:gd name="connsiteX5" fmla="*/ 2651069 w 2894163"/>
              <a:gd name="connsiteY5" fmla="*/ 1156706 h 1871397"/>
              <a:gd name="connsiteX6" fmla="*/ 2209609 w 2894163"/>
              <a:gd name="connsiteY6" fmla="*/ 251285 h 1871397"/>
              <a:gd name="connsiteX7" fmla="*/ 1898646 w 2894163"/>
              <a:gd name="connsiteY7" fmla="*/ 46 h 1871397"/>
              <a:gd name="connsiteX8" fmla="*/ 1941303 w 2894163"/>
              <a:gd name="connsiteY8" fmla="*/ 293585 h 1871397"/>
              <a:gd name="connsiteX9" fmla="*/ 1974640 w 2894163"/>
              <a:gd name="connsiteY9" fmla="*/ 533402 h 1871397"/>
              <a:gd name="connsiteX10" fmla="*/ 1973469 w 2894163"/>
              <a:gd name="connsiteY10" fmla="*/ 784519 h 1871397"/>
              <a:gd name="connsiteX11" fmla="*/ 1866010 w 2894163"/>
              <a:gd name="connsiteY11" fmla="*/ 878218 h 1871397"/>
              <a:gd name="connsiteX12" fmla="*/ 2733769 w 2894163"/>
              <a:gd name="connsiteY12" fmla="*/ 1387129 h 1871397"/>
              <a:gd name="connsiteX13" fmla="*/ 2694623 w 2894163"/>
              <a:gd name="connsiteY13" fmla="*/ 1639703 h 1871397"/>
              <a:gd name="connsiteX14" fmla="*/ 2385869 w 2894163"/>
              <a:gd name="connsiteY14" fmla="*/ 1585623 h 1871397"/>
              <a:gd name="connsiteX15" fmla="*/ 2074819 w 2894163"/>
              <a:gd name="connsiteY15" fmla="*/ 1565782 h 1871397"/>
              <a:gd name="connsiteX16" fmla="*/ 1739085 w 2894163"/>
              <a:gd name="connsiteY16" fmla="*/ 1871397 h 1871397"/>
              <a:gd name="connsiteX17" fmla="*/ 1648664 w 2894163"/>
              <a:gd name="connsiteY17" fmla="*/ 1582137 h 1871397"/>
              <a:gd name="connsiteX18" fmla="*/ 1376671 w 2894163"/>
              <a:gd name="connsiteY18" fmla="*/ 1700306 h 1871397"/>
              <a:gd name="connsiteX19" fmla="*/ 1415819 w 2894163"/>
              <a:gd name="connsiteY19" fmla="*/ 1334933 h 1871397"/>
              <a:gd name="connsiteX20" fmla="*/ 665501 w 2894163"/>
              <a:gd name="connsiteY20" fmla="*/ 1276212 h 1871397"/>
              <a:gd name="connsiteX21" fmla="*/ 0 w 2894163"/>
              <a:gd name="connsiteY21" fmla="*/ 1126148 h 1871397"/>
              <a:gd name="connsiteX22" fmla="*/ 13050 w 2894163"/>
              <a:gd name="connsiteY22" fmla="*/ 284488 h 1871397"/>
              <a:gd name="connsiteX23" fmla="*/ 1898646 w 2894163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914477"/>
              <a:gd name="connsiteY0" fmla="*/ 251285 h 1871397"/>
              <a:gd name="connsiteX1" fmla="*/ 2655476 w 2914477"/>
              <a:gd name="connsiteY1" fmla="*/ 584615 h 1871397"/>
              <a:gd name="connsiteX2" fmla="*/ 2828170 w 2914477"/>
              <a:gd name="connsiteY2" fmla="*/ 1010501 h 1871397"/>
              <a:gd name="connsiteX3" fmla="*/ 2883834 w 2914477"/>
              <a:gd name="connsiteY3" fmla="*/ 1308835 h 1871397"/>
              <a:gd name="connsiteX4" fmla="*/ 2840612 w 2914477"/>
              <a:gd name="connsiteY4" fmla="*/ 1564355 h 1871397"/>
              <a:gd name="connsiteX5" fmla="*/ 2651069 w 2914477"/>
              <a:gd name="connsiteY5" fmla="*/ 1156706 h 1871397"/>
              <a:gd name="connsiteX6" fmla="*/ 2209609 w 2914477"/>
              <a:gd name="connsiteY6" fmla="*/ 251285 h 1871397"/>
              <a:gd name="connsiteX7" fmla="*/ 1898646 w 2914477"/>
              <a:gd name="connsiteY7" fmla="*/ 46 h 1871397"/>
              <a:gd name="connsiteX8" fmla="*/ 1941303 w 2914477"/>
              <a:gd name="connsiteY8" fmla="*/ 293585 h 1871397"/>
              <a:gd name="connsiteX9" fmla="*/ 1974640 w 2914477"/>
              <a:gd name="connsiteY9" fmla="*/ 533402 h 1871397"/>
              <a:gd name="connsiteX10" fmla="*/ 1973469 w 2914477"/>
              <a:gd name="connsiteY10" fmla="*/ 784519 h 1871397"/>
              <a:gd name="connsiteX11" fmla="*/ 1866010 w 2914477"/>
              <a:gd name="connsiteY11" fmla="*/ 878218 h 1871397"/>
              <a:gd name="connsiteX12" fmla="*/ 2733769 w 2914477"/>
              <a:gd name="connsiteY12" fmla="*/ 1387129 h 1871397"/>
              <a:gd name="connsiteX13" fmla="*/ 2694623 w 2914477"/>
              <a:gd name="connsiteY13" fmla="*/ 1639703 h 1871397"/>
              <a:gd name="connsiteX14" fmla="*/ 2385869 w 2914477"/>
              <a:gd name="connsiteY14" fmla="*/ 1585623 h 1871397"/>
              <a:gd name="connsiteX15" fmla="*/ 2074819 w 2914477"/>
              <a:gd name="connsiteY15" fmla="*/ 1565782 h 1871397"/>
              <a:gd name="connsiteX16" fmla="*/ 1739085 w 2914477"/>
              <a:gd name="connsiteY16" fmla="*/ 1871397 h 1871397"/>
              <a:gd name="connsiteX17" fmla="*/ 1648664 w 2914477"/>
              <a:gd name="connsiteY17" fmla="*/ 1582137 h 1871397"/>
              <a:gd name="connsiteX18" fmla="*/ 1376671 w 2914477"/>
              <a:gd name="connsiteY18" fmla="*/ 1700306 h 1871397"/>
              <a:gd name="connsiteX19" fmla="*/ 1415819 w 2914477"/>
              <a:gd name="connsiteY19" fmla="*/ 1334933 h 1871397"/>
              <a:gd name="connsiteX20" fmla="*/ 665501 w 2914477"/>
              <a:gd name="connsiteY20" fmla="*/ 1276212 h 1871397"/>
              <a:gd name="connsiteX21" fmla="*/ 0 w 2914477"/>
              <a:gd name="connsiteY21" fmla="*/ 1126148 h 1871397"/>
              <a:gd name="connsiteX22" fmla="*/ 13050 w 2914477"/>
              <a:gd name="connsiteY22" fmla="*/ 284488 h 1871397"/>
              <a:gd name="connsiteX23" fmla="*/ 1898646 w 2914477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51069 w 2889213"/>
              <a:gd name="connsiteY5" fmla="*/ 1156706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209609 w 2889213"/>
              <a:gd name="connsiteY0" fmla="*/ 251285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209609 w 2889213"/>
              <a:gd name="connsiteY6" fmla="*/ 251285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228993 h 1871397"/>
              <a:gd name="connsiteX1" fmla="*/ 2655476 w 2889213"/>
              <a:gd name="connsiteY1" fmla="*/ 584615 h 1871397"/>
              <a:gd name="connsiteX2" fmla="*/ 2828170 w 2889213"/>
              <a:gd name="connsiteY2" fmla="*/ 1010501 h 1871397"/>
              <a:gd name="connsiteX3" fmla="*/ 2883834 w 2889213"/>
              <a:gd name="connsiteY3" fmla="*/ 1308835 h 1871397"/>
              <a:gd name="connsiteX4" fmla="*/ 2840612 w 2889213"/>
              <a:gd name="connsiteY4" fmla="*/ 1564355 h 1871397"/>
              <a:gd name="connsiteX5" fmla="*/ 2632493 w 2889213"/>
              <a:gd name="connsiteY5" fmla="*/ 1175282 h 1871397"/>
              <a:gd name="connsiteX6" fmla="*/ 2150164 w 2889213"/>
              <a:gd name="connsiteY6" fmla="*/ 228993 h 1871397"/>
              <a:gd name="connsiteX7" fmla="*/ 1898646 w 2889213"/>
              <a:gd name="connsiteY7" fmla="*/ 46 h 1871397"/>
              <a:gd name="connsiteX8" fmla="*/ 1941303 w 2889213"/>
              <a:gd name="connsiteY8" fmla="*/ 293585 h 1871397"/>
              <a:gd name="connsiteX9" fmla="*/ 1974640 w 2889213"/>
              <a:gd name="connsiteY9" fmla="*/ 533402 h 1871397"/>
              <a:gd name="connsiteX10" fmla="*/ 1973469 w 2889213"/>
              <a:gd name="connsiteY10" fmla="*/ 784519 h 1871397"/>
              <a:gd name="connsiteX11" fmla="*/ 1866010 w 2889213"/>
              <a:gd name="connsiteY11" fmla="*/ 878218 h 1871397"/>
              <a:gd name="connsiteX12" fmla="*/ 2733769 w 2889213"/>
              <a:gd name="connsiteY12" fmla="*/ 1387129 h 1871397"/>
              <a:gd name="connsiteX13" fmla="*/ 2694623 w 2889213"/>
              <a:gd name="connsiteY13" fmla="*/ 1639703 h 1871397"/>
              <a:gd name="connsiteX14" fmla="*/ 2385869 w 2889213"/>
              <a:gd name="connsiteY14" fmla="*/ 1585623 h 1871397"/>
              <a:gd name="connsiteX15" fmla="*/ 2074819 w 2889213"/>
              <a:gd name="connsiteY15" fmla="*/ 1565782 h 1871397"/>
              <a:gd name="connsiteX16" fmla="*/ 1739085 w 2889213"/>
              <a:gd name="connsiteY16" fmla="*/ 1871397 h 1871397"/>
              <a:gd name="connsiteX17" fmla="*/ 1648664 w 2889213"/>
              <a:gd name="connsiteY17" fmla="*/ 1582137 h 1871397"/>
              <a:gd name="connsiteX18" fmla="*/ 1376671 w 2889213"/>
              <a:gd name="connsiteY18" fmla="*/ 1700306 h 1871397"/>
              <a:gd name="connsiteX19" fmla="*/ 1415819 w 2889213"/>
              <a:gd name="connsiteY19" fmla="*/ 1334933 h 1871397"/>
              <a:gd name="connsiteX20" fmla="*/ 665501 w 2889213"/>
              <a:gd name="connsiteY20" fmla="*/ 1276212 h 1871397"/>
              <a:gd name="connsiteX21" fmla="*/ 0 w 2889213"/>
              <a:gd name="connsiteY21" fmla="*/ 1126148 h 1871397"/>
              <a:gd name="connsiteX22" fmla="*/ 13050 w 2889213"/>
              <a:gd name="connsiteY22" fmla="*/ 284488 h 1871397"/>
              <a:gd name="connsiteX23" fmla="*/ 1898646 w 2889213"/>
              <a:gd name="connsiteY23" fmla="*/ 46 h 1871397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941303 w 2889213"/>
              <a:gd name="connsiteY8" fmla="*/ 178433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974640 w 2889213"/>
              <a:gd name="connsiteY9" fmla="*/ 418250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826128 w 2889213"/>
              <a:gd name="connsiteY8" fmla="*/ 230447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97081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97081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841 h 1756245"/>
              <a:gd name="connsiteX1" fmla="*/ 2655476 w 2889213"/>
              <a:gd name="connsiteY1" fmla="*/ 469463 h 1756245"/>
              <a:gd name="connsiteX2" fmla="*/ 2828170 w 2889213"/>
              <a:gd name="connsiteY2" fmla="*/ 895349 h 1756245"/>
              <a:gd name="connsiteX3" fmla="*/ 2883834 w 2889213"/>
              <a:gd name="connsiteY3" fmla="*/ 1193683 h 1756245"/>
              <a:gd name="connsiteX4" fmla="*/ 2840612 w 2889213"/>
              <a:gd name="connsiteY4" fmla="*/ 1449203 h 1756245"/>
              <a:gd name="connsiteX5" fmla="*/ 2632493 w 2889213"/>
              <a:gd name="connsiteY5" fmla="*/ 1060130 h 1756245"/>
              <a:gd name="connsiteX6" fmla="*/ 2150164 w 2889213"/>
              <a:gd name="connsiteY6" fmla="*/ 113841 h 1756245"/>
              <a:gd name="connsiteX7" fmla="*/ 1348782 w 2889213"/>
              <a:gd name="connsiteY7" fmla="*/ 68 h 1756245"/>
              <a:gd name="connsiteX8" fmla="*/ 1729530 w 2889213"/>
              <a:gd name="connsiteY8" fmla="*/ 204440 h 1756245"/>
              <a:gd name="connsiteX9" fmla="*/ 1892904 w 2889213"/>
              <a:gd name="connsiteY9" fmla="*/ 459118 h 1756245"/>
              <a:gd name="connsiteX10" fmla="*/ 1973469 w 2889213"/>
              <a:gd name="connsiteY10" fmla="*/ 669367 h 1756245"/>
              <a:gd name="connsiteX11" fmla="*/ 1866010 w 2889213"/>
              <a:gd name="connsiteY11" fmla="*/ 763066 h 1756245"/>
              <a:gd name="connsiteX12" fmla="*/ 2733769 w 2889213"/>
              <a:gd name="connsiteY12" fmla="*/ 1271977 h 1756245"/>
              <a:gd name="connsiteX13" fmla="*/ 2694623 w 2889213"/>
              <a:gd name="connsiteY13" fmla="*/ 1524551 h 1756245"/>
              <a:gd name="connsiteX14" fmla="*/ 2385869 w 2889213"/>
              <a:gd name="connsiteY14" fmla="*/ 1470471 h 1756245"/>
              <a:gd name="connsiteX15" fmla="*/ 2074819 w 2889213"/>
              <a:gd name="connsiteY15" fmla="*/ 1450630 h 1756245"/>
              <a:gd name="connsiteX16" fmla="*/ 1739085 w 2889213"/>
              <a:gd name="connsiteY16" fmla="*/ 1756245 h 1756245"/>
              <a:gd name="connsiteX17" fmla="*/ 1648664 w 2889213"/>
              <a:gd name="connsiteY17" fmla="*/ 1466985 h 1756245"/>
              <a:gd name="connsiteX18" fmla="*/ 1376671 w 2889213"/>
              <a:gd name="connsiteY18" fmla="*/ 1585154 h 1756245"/>
              <a:gd name="connsiteX19" fmla="*/ 1415819 w 2889213"/>
              <a:gd name="connsiteY19" fmla="*/ 1219781 h 1756245"/>
              <a:gd name="connsiteX20" fmla="*/ 665501 w 2889213"/>
              <a:gd name="connsiteY20" fmla="*/ 1161060 h 1756245"/>
              <a:gd name="connsiteX21" fmla="*/ 0 w 2889213"/>
              <a:gd name="connsiteY21" fmla="*/ 1010996 h 1756245"/>
              <a:gd name="connsiteX22" fmla="*/ 13050 w 2889213"/>
              <a:gd name="connsiteY22" fmla="*/ 169336 h 1756245"/>
              <a:gd name="connsiteX23" fmla="*/ 1348782 w 2889213"/>
              <a:gd name="connsiteY23" fmla="*/ 68 h 1756245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92904 w 2889213"/>
              <a:gd name="connsiteY9" fmla="*/ 459050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48320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29530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756177"/>
              <a:gd name="connsiteX1" fmla="*/ 2655476 w 2889213"/>
              <a:gd name="connsiteY1" fmla="*/ 469395 h 1756177"/>
              <a:gd name="connsiteX2" fmla="*/ 2828170 w 2889213"/>
              <a:gd name="connsiteY2" fmla="*/ 895281 h 1756177"/>
              <a:gd name="connsiteX3" fmla="*/ 2883834 w 2889213"/>
              <a:gd name="connsiteY3" fmla="*/ 1193615 h 1756177"/>
              <a:gd name="connsiteX4" fmla="*/ 2840612 w 2889213"/>
              <a:gd name="connsiteY4" fmla="*/ 1449135 h 1756177"/>
              <a:gd name="connsiteX5" fmla="*/ 2632493 w 2889213"/>
              <a:gd name="connsiteY5" fmla="*/ 1060062 h 1756177"/>
              <a:gd name="connsiteX6" fmla="*/ 2150164 w 2889213"/>
              <a:gd name="connsiteY6" fmla="*/ 113773 h 1756177"/>
              <a:gd name="connsiteX7" fmla="*/ 1348782 w 2889213"/>
              <a:gd name="connsiteY7" fmla="*/ 0 h 1756177"/>
              <a:gd name="connsiteX8" fmla="*/ 1714668 w 2889213"/>
              <a:gd name="connsiteY8" fmla="*/ 204372 h 1756177"/>
              <a:gd name="connsiteX9" fmla="*/ 1866896 w 2889213"/>
              <a:gd name="connsiteY9" fmla="*/ 462766 h 1756177"/>
              <a:gd name="connsiteX10" fmla="*/ 1973469 w 2889213"/>
              <a:gd name="connsiteY10" fmla="*/ 669299 h 1756177"/>
              <a:gd name="connsiteX11" fmla="*/ 1866010 w 2889213"/>
              <a:gd name="connsiteY11" fmla="*/ 762998 h 1756177"/>
              <a:gd name="connsiteX12" fmla="*/ 2733769 w 2889213"/>
              <a:gd name="connsiteY12" fmla="*/ 1271909 h 1756177"/>
              <a:gd name="connsiteX13" fmla="*/ 2694623 w 2889213"/>
              <a:gd name="connsiteY13" fmla="*/ 1524483 h 1756177"/>
              <a:gd name="connsiteX14" fmla="*/ 2385869 w 2889213"/>
              <a:gd name="connsiteY14" fmla="*/ 1470403 h 1756177"/>
              <a:gd name="connsiteX15" fmla="*/ 2074819 w 2889213"/>
              <a:gd name="connsiteY15" fmla="*/ 1450562 h 1756177"/>
              <a:gd name="connsiteX16" fmla="*/ 1739085 w 2889213"/>
              <a:gd name="connsiteY16" fmla="*/ 1756177 h 1756177"/>
              <a:gd name="connsiteX17" fmla="*/ 1648664 w 2889213"/>
              <a:gd name="connsiteY17" fmla="*/ 1466917 h 1756177"/>
              <a:gd name="connsiteX18" fmla="*/ 1376671 w 2889213"/>
              <a:gd name="connsiteY18" fmla="*/ 1585086 h 1756177"/>
              <a:gd name="connsiteX19" fmla="*/ 1415819 w 2889213"/>
              <a:gd name="connsiteY19" fmla="*/ 1219713 h 1756177"/>
              <a:gd name="connsiteX20" fmla="*/ 665501 w 2889213"/>
              <a:gd name="connsiteY20" fmla="*/ 1160992 h 1756177"/>
              <a:gd name="connsiteX21" fmla="*/ 0 w 2889213"/>
              <a:gd name="connsiteY21" fmla="*/ 1010928 h 1756177"/>
              <a:gd name="connsiteX22" fmla="*/ 13050 w 2889213"/>
              <a:gd name="connsiteY22" fmla="*/ 169268 h 1756177"/>
              <a:gd name="connsiteX23" fmla="*/ 1348782 w 2889213"/>
              <a:gd name="connsiteY23" fmla="*/ 0 h 1756177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30"/>
              <a:gd name="connsiteX1" fmla="*/ 2655476 w 2889213"/>
              <a:gd name="connsiteY1" fmla="*/ 469395 h 1800430"/>
              <a:gd name="connsiteX2" fmla="*/ 2828170 w 2889213"/>
              <a:gd name="connsiteY2" fmla="*/ 895281 h 1800430"/>
              <a:gd name="connsiteX3" fmla="*/ 2883834 w 2889213"/>
              <a:gd name="connsiteY3" fmla="*/ 1193615 h 1800430"/>
              <a:gd name="connsiteX4" fmla="*/ 2840612 w 2889213"/>
              <a:gd name="connsiteY4" fmla="*/ 1449135 h 1800430"/>
              <a:gd name="connsiteX5" fmla="*/ 2632493 w 2889213"/>
              <a:gd name="connsiteY5" fmla="*/ 1060062 h 1800430"/>
              <a:gd name="connsiteX6" fmla="*/ 2150164 w 2889213"/>
              <a:gd name="connsiteY6" fmla="*/ 113773 h 1800430"/>
              <a:gd name="connsiteX7" fmla="*/ 1348782 w 2889213"/>
              <a:gd name="connsiteY7" fmla="*/ 0 h 1800430"/>
              <a:gd name="connsiteX8" fmla="*/ 1714668 w 2889213"/>
              <a:gd name="connsiteY8" fmla="*/ 204372 h 1800430"/>
              <a:gd name="connsiteX9" fmla="*/ 1866896 w 2889213"/>
              <a:gd name="connsiteY9" fmla="*/ 462766 h 1800430"/>
              <a:gd name="connsiteX10" fmla="*/ 1973469 w 2889213"/>
              <a:gd name="connsiteY10" fmla="*/ 669299 h 1800430"/>
              <a:gd name="connsiteX11" fmla="*/ 1866010 w 2889213"/>
              <a:gd name="connsiteY11" fmla="*/ 762998 h 1800430"/>
              <a:gd name="connsiteX12" fmla="*/ 2733769 w 2889213"/>
              <a:gd name="connsiteY12" fmla="*/ 1271909 h 1800430"/>
              <a:gd name="connsiteX13" fmla="*/ 2694623 w 2889213"/>
              <a:gd name="connsiteY13" fmla="*/ 1524483 h 1800430"/>
              <a:gd name="connsiteX14" fmla="*/ 2385869 w 2889213"/>
              <a:gd name="connsiteY14" fmla="*/ 1470403 h 1800430"/>
              <a:gd name="connsiteX15" fmla="*/ 2191986 w 2889213"/>
              <a:gd name="connsiteY15" fmla="*/ 1800407 h 1800430"/>
              <a:gd name="connsiteX16" fmla="*/ 2074819 w 2889213"/>
              <a:gd name="connsiteY16" fmla="*/ 1450562 h 1800430"/>
              <a:gd name="connsiteX17" fmla="*/ 1739085 w 2889213"/>
              <a:gd name="connsiteY17" fmla="*/ 1756177 h 1800430"/>
              <a:gd name="connsiteX18" fmla="*/ 1648664 w 2889213"/>
              <a:gd name="connsiteY18" fmla="*/ 1466917 h 1800430"/>
              <a:gd name="connsiteX19" fmla="*/ 1376671 w 2889213"/>
              <a:gd name="connsiteY19" fmla="*/ 1585086 h 1800430"/>
              <a:gd name="connsiteX20" fmla="*/ 1415819 w 2889213"/>
              <a:gd name="connsiteY20" fmla="*/ 1219713 h 1800430"/>
              <a:gd name="connsiteX21" fmla="*/ 665501 w 2889213"/>
              <a:gd name="connsiteY21" fmla="*/ 1160992 h 1800430"/>
              <a:gd name="connsiteX22" fmla="*/ 0 w 2889213"/>
              <a:gd name="connsiteY22" fmla="*/ 1010928 h 1800430"/>
              <a:gd name="connsiteX23" fmla="*/ 13050 w 2889213"/>
              <a:gd name="connsiteY23" fmla="*/ 169268 h 1800430"/>
              <a:gd name="connsiteX24" fmla="*/ 1348782 w 2889213"/>
              <a:gd name="connsiteY24" fmla="*/ 0 h 1800430"/>
              <a:gd name="connsiteX0" fmla="*/ 2150164 w 2889213"/>
              <a:gd name="connsiteY0" fmla="*/ 113773 h 1800456"/>
              <a:gd name="connsiteX1" fmla="*/ 2655476 w 2889213"/>
              <a:gd name="connsiteY1" fmla="*/ 469395 h 1800456"/>
              <a:gd name="connsiteX2" fmla="*/ 2828170 w 2889213"/>
              <a:gd name="connsiteY2" fmla="*/ 895281 h 1800456"/>
              <a:gd name="connsiteX3" fmla="*/ 2883834 w 2889213"/>
              <a:gd name="connsiteY3" fmla="*/ 1193615 h 1800456"/>
              <a:gd name="connsiteX4" fmla="*/ 2840612 w 2889213"/>
              <a:gd name="connsiteY4" fmla="*/ 1449135 h 1800456"/>
              <a:gd name="connsiteX5" fmla="*/ 2632493 w 2889213"/>
              <a:gd name="connsiteY5" fmla="*/ 1060062 h 1800456"/>
              <a:gd name="connsiteX6" fmla="*/ 2150164 w 2889213"/>
              <a:gd name="connsiteY6" fmla="*/ 113773 h 1800456"/>
              <a:gd name="connsiteX7" fmla="*/ 1348782 w 2889213"/>
              <a:gd name="connsiteY7" fmla="*/ 0 h 1800456"/>
              <a:gd name="connsiteX8" fmla="*/ 1714668 w 2889213"/>
              <a:gd name="connsiteY8" fmla="*/ 204372 h 1800456"/>
              <a:gd name="connsiteX9" fmla="*/ 1866896 w 2889213"/>
              <a:gd name="connsiteY9" fmla="*/ 462766 h 1800456"/>
              <a:gd name="connsiteX10" fmla="*/ 1973469 w 2889213"/>
              <a:gd name="connsiteY10" fmla="*/ 669299 h 1800456"/>
              <a:gd name="connsiteX11" fmla="*/ 1866010 w 2889213"/>
              <a:gd name="connsiteY11" fmla="*/ 762998 h 1800456"/>
              <a:gd name="connsiteX12" fmla="*/ 2733769 w 2889213"/>
              <a:gd name="connsiteY12" fmla="*/ 1271909 h 1800456"/>
              <a:gd name="connsiteX13" fmla="*/ 2694623 w 2889213"/>
              <a:gd name="connsiteY13" fmla="*/ 1524483 h 1800456"/>
              <a:gd name="connsiteX14" fmla="*/ 2385869 w 2889213"/>
              <a:gd name="connsiteY14" fmla="*/ 1470403 h 1800456"/>
              <a:gd name="connsiteX15" fmla="*/ 2191986 w 2889213"/>
              <a:gd name="connsiteY15" fmla="*/ 1800407 h 1800456"/>
              <a:gd name="connsiteX16" fmla="*/ 2074819 w 2889213"/>
              <a:gd name="connsiteY16" fmla="*/ 1450562 h 1800456"/>
              <a:gd name="connsiteX17" fmla="*/ 1739085 w 2889213"/>
              <a:gd name="connsiteY17" fmla="*/ 1756177 h 1800456"/>
              <a:gd name="connsiteX18" fmla="*/ 1648664 w 2889213"/>
              <a:gd name="connsiteY18" fmla="*/ 1466917 h 1800456"/>
              <a:gd name="connsiteX19" fmla="*/ 1376671 w 2889213"/>
              <a:gd name="connsiteY19" fmla="*/ 1585086 h 1800456"/>
              <a:gd name="connsiteX20" fmla="*/ 1415819 w 2889213"/>
              <a:gd name="connsiteY20" fmla="*/ 1219713 h 1800456"/>
              <a:gd name="connsiteX21" fmla="*/ 665501 w 2889213"/>
              <a:gd name="connsiteY21" fmla="*/ 1160992 h 1800456"/>
              <a:gd name="connsiteX22" fmla="*/ 0 w 2889213"/>
              <a:gd name="connsiteY22" fmla="*/ 1010928 h 1800456"/>
              <a:gd name="connsiteX23" fmla="*/ 13050 w 2889213"/>
              <a:gd name="connsiteY23" fmla="*/ 169268 h 1800456"/>
              <a:gd name="connsiteX24" fmla="*/ 1348782 w 2889213"/>
              <a:gd name="connsiteY24" fmla="*/ 0 h 1800456"/>
              <a:gd name="connsiteX0" fmla="*/ 2150164 w 2889213"/>
              <a:gd name="connsiteY0" fmla="*/ 113773 h 1811599"/>
              <a:gd name="connsiteX1" fmla="*/ 2655476 w 2889213"/>
              <a:gd name="connsiteY1" fmla="*/ 469395 h 1811599"/>
              <a:gd name="connsiteX2" fmla="*/ 2828170 w 2889213"/>
              <a:gd name="connsiteY2" fmla="*/ 895281 h 1811599"/>
              <a:gd name="connsiteX3" fmla="*/ 2883834 w 2889213"/>
              <a:gd name="connsiteY3" fmla="*/ 1193615 h 1811599"/>
              <a:gd name="connsiteX4" fmla="*/ 2840612 w 2889213"/>
              <a:gd name="connsiteY4" fmla="*/ 1449135 h 1811599"/>
              <a:gd name="connsiteX5" fmla="*/ 2632493 w 2889213"/>
              <a:gd name="connsiteY5" fmla="*/ 1060062 h 1811599"/>
              <a:gd name="connsiteX6" fmla="*/ 2150164 w 2889213"/>
              <a:gd name="connsiteY6" fmla="*/ 113773 h 1811599"/>
              <a:gd name="connsiteX7" fmla="*/ 1348782 w 2889213"/>
              <a:gd name="connsiteY7" fmla="*/ 0 h 1811599"/>
              <a:gd name="connsiteX8" fmla="*/ 1714668 w 2889213"/>
              <a:gd name="connsiteY8" fmla="*/ 204372 h 1811599"/>
              <a:gd name="connsiteX9" fmla="*/ 1866896 w 2889213"/>
              <a:gd name="connsiteY9" fmla="*/ 462766 h 1811599"/>
              <a:gd name="connsiteX10" fmla="*/ 1973469 w 2889213"/>
              <a:gd name="connsiteY10" fmla="*/ 669299 h 1811599"/>
              <a:gd name="connsiteX11" fmla="*/ 1866010 w 2889213"/>
              <a:gd name="connsiteY11" fmla="*/ 762998 h 1811599"/>
              <a:gd name="connsiteX12" fmla="*/ 2733769 w 2889213"/>
              <a:gd name="connsiteY12" fmla="*/ 1271909 h 1811599"/>
              <a:gd name="connsiteX13" fmla="*/ 2694623 w 2889213"/>
              <a:gd name="connsiteY13" fmla="*/ 1524483 h 1811599"/>
              <a:gd name="connsiteX14" fmla="*/ 2385869 w 2889213"/>
              <a:gd name="connsiteY14" fmla="*/ 1470403 h 1811599"/>
              <a:gd name="connsiteX15" fmla="*/ 2214278 w 2889213"/>
              <a:gd name="connsiteY15" fmla="*/ 1811553 h 1811599"/>
              <a:gd name="connsiteX16" fmla="*/ 2074819 w 2889213"/>
              <a:gd name="connsiteY16" fmla="*/ 1450562 h 1811599"/>
              <a:gd name="connsiteX17" fmla="*/ 1739085 w 2889213"/>
              <a:gd name="connsiteY17" fmla="*/ 1756177 h 1811599"/>
              <a:gd name="connsiteX18" fmla="*/ 1648664 w 2889213"/>
              <a:gd name="connsiteY18" fmla="*/ 1466917 h 1811599"/>
              <a:gd name="connsiteX19" fmla="*/ 1376671 w 2889213"/>
              <a:gd name="connsiteY19" fmla="*/ 1585086 h 1811599"/>
              <a:gd name="connsiteX20" fmla="*/ 1415819 w 2889213"/>
              <a:gd name="connsiteY20" fmla="*/ 1219713 h 1811599"/>
              <a:gd name="connsiteX21" fmla="*/ 665501 w 2889213"/>
              <a:gd name="connsiteY21" fmla="*/ 1160992 h 1811599"/>
              <a:gd name="connsiteX22" fmla="*/ 0 w 2889213"/>
              <a:gd name="connsiteY22" fmla="*/ 1010928 h 1811599"/>
              <a:gd name="connsiteX23" fmla="*/ 13050 w 2889213"/>
              <a:gd name="connsiteY23" fmla="*/ 169268 h 1811599"/>
              <a:gd name="connsiteX24" fmla="*/ 1348782 w 2889213"/>
              <a:gd name="connsiteY24" fmla="*/ 0 h 1811599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  <a:gd name="connsiteX0" fmla="*/ 2150164 w 2889213"/>
              <a:gd name="connsiteY0" fmla="*/ 113773 h 1811553"/>
              <a:gd name="connsiteX1" fmla="*/ 2655476 w 2889213"/>
              <a:gd name="connsiteY1" fmla="*/ 469395 h 1811553"/>
              <a:gd name="connsiteX2" fmla="*/ 2828170 w 2889213"/>
              <a:gd name="connsiteY2" fmla="*/ 895281 h 1811553"/>
              <a:gd name="connsiteX3" fmla="*/ 2883834 w 2889213"/>
              <a:gd name="connsiteY3" fmla="*/ 1193615 h 1811553"/>
              <a:gd name="connsiteX4" fmla="*/ 2840612 w 2889213"/>
              <a:gd name="connsiteY4" fmla="*/ 1449135 h 1811553"/>
              <a:gd name="connsiteX5" fmla="*/ 2632493 w 2889213"/>
              <a:gd name="connsiteY5" fmla="*/ 1060062 h 1811553"/>
              <a:gd name="connsiteX6" fmla="*/ 2150164 w 2889213"/>
              <a:gd name="connsiteY6" fmla="*/ 113773 h 1811553"/>
              <a:gd name="connsiteX7" fmla="*/ 1348782 w 2889213"/>
              <a:gd name="connsiteY7" fmla="*/ 0 h 1811553"/>
              <a:gd name="connsiteX8" fmla="*/ 1714668 w 2889213"/>
              <a:gd name="connsiteY8" fmla="*/ 204372 h 1811553"/>
              <a:gd name="connsiteX9" fmla="*/ 1866896 w 2889213"/>
              <a:gd name="connsiteY9" fmla="*/ 462766 h 1811553"/>
              <a:gd name="connsiteX10" fmla="*/ 1973469 w 2889213"/>
              <a:gd name="connsiteY10" fmla="*/ 669299 h 1811553"/>
              <a:gd name="connsiteX11" fmla="*/ 1866010 w 2889213"/>
              <a:gd name="connsiteY11" fmla="*/ 762998 h 1811553"/>
              <a:gd name="connsiteX12" fmla="*/ 2733769 w 2889213"/>
              <a:gd name="connsiteY12" fmla="*/ 1271909 h 1811553"/>
              <a:gd name="connsiteX13" fmla="*/ 2694623 w 2889213"/>
              <a:gd name="connsiteY13" fmla="*/ 1524483 h 1811553"/>
              <a:gd name="connsiteX14" fmla="*/ 2385869 w 2889213"/>
              <a:gd name="connsiteY14" fmla="*/ 1470403 h 1811553"/>
              <a:gd name="connsiteX15" fmla="*/ 2214278 w 2889213"/>
              <a:gd name="connsiteY15" fmla="*/ 1811553 h 1811553"/>
              <a:gd name="connsiteX16" fmla="*/ 2074819 w 2889213"/>
              <a:gd name="connsiteY16" fmla="*/ 1450562 h 1811553"/>
              <a:gd name="connsiteX17" fmla="*/ 1739085 w 2889213"/>
              <a:gd name="connsiteY17" fmla="*/ 1756177 h 1811553"/>
              <a:gd name="connsiteX18" fmla="*/ 1648664 w 2889213"/>
              <a:gd name="connsiteY18" fmla="*/ 1466917 h 1811553"/>
              <a:gd name="connsiteX19" fmla="*/ 1376671 w 2889213"/>
              <a:gd name="connsiteY19" fmla="*/ 1585086 h 1811553"/>
              <a:gd name="connsiteX20" fmla="*/ 1415819 w 2889213"/>
              <a:gd name="connsiteY20" fmla="*/ 1219713 h 1811553"/>
              <a:gd name="connsiteX21" fmla="*/ 665501 w 2889213"/>
              <a:gd name="connsiteY21" fmla="*/ 1160992 h 1811553"/>
              <a:gd name="connsiteX22" fmla="*/ 0 w 2889213"/>
              <a:gd name="connsiteY22" fmla="*/ 1010928 h 1811553"/>
              <a:gd name="connsiteX23" fmla="*/ 13050 w 2889213"/>
              <a:gd name="connsiteY23" fmla="*/ 169268 h 1811553"/>
              <a:gd name="connsiteX24" fmla="*/ 1348782 w 2889213"/>
              <a:gd name="connsiteY24" fmla="*/ 0 h 181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89213" h="1811553">
                <a:moveTo>
                  <a:pt x="2150164" y="113773"/>
                </a:moveTo>
                <a:lnTo>
                  <a:pt x="2655476" y="469395"/>
                </a:lnTo>
                <a:cubicBezTo>
                  <a:pt x="2724937" y="612627"/>
                  <a:pt x="2790110" y="774578"/>
                  <a:pt x="2828170" y="895281"/>
                </a:cubicBezTo>
                <a:cubicBezTo>
                  <a:pt x="2845006" y="1009922"/>
                  <a:pt x="2872906" y="1094971"/>
                  <a:pt x="2883834" y="1193615"/>
                </a:cubicBezTo>
                <a:cubicBezTo>
                  <a:pt x="2898597" y="1276508"/>
                  <a:pt x="2882583" y="1383685"/>
                  <a:pt x="2840612" y="1449135"/>
                </a:cubicBezTo>
                <a:cubicBezTo>
                  <a:pt x="2801112" y="1388173"/>
                  <a:pt x="2764708" y="1276910"/>
                  <a:pt x="2632493" y="1060062"/>
                </a:cubicBezTo>
                <a:cubicBezTo>
                  <a:pt x="2521003" y="837054"/>
                  <a:pt x="2268591" y="370791"/>
                  <a:pt x="2150164" y="113773"/>
                </a:cubicBezTo>
                <a:close/>
                <a:moveTo>
                  <a:pt x="1348782" y="0"/>
                </a:moveTo>
                <a:cubicBezTo>
                  <a:pt x="1445338" y="154432"/>
                  <a:pt x="1639668" y="165874"/>
                  <a:pt x="1714668" y="204372"/>
                </a:cubicBezTo>
                <a:cubicBezTo>
                  <a:pt x="1723722" y="285320"/>
                  <a:pt x="1831199" y="402612"/>
                  <a:pt x="1866896" y="462766"/>
                </a:cubicBezTo>
                <a:cubicBezTo>
                  <a:pt x="1913125" y="544588"/>
                  <a:pt x="1935949" y="596454"/>
                  <a:pt x="1973469" y="669299"/>
                </a:cubicBezTo>
                <a:cubicBezTo>
                  <a:pt x="1909251" y="682689"/>
                  <a:pt x="1863715" y="712895"/>
                  <a:pt x="1866010" y="762998"/>
                </a:cubicBezTo>
                <a:cubicBezTo>
                  <a:pt x="1884495" y="971782"/>
                  <a:pt x="2517373" y="1008755"/>
                  <a:pt x="2733769" y="1271909"/>
                </a:cubicBezTo>
                <a:cubicBezTo>
                  <a:pt x="2839248" y="1365427"/>
                  <a:pt x="2779441" y="1512521"/>
                  <a:pt x="2694623" y="1524483"/>
                </a:cubicBezTo>
                <a:cubicBezTo>
                  <a:pt x="2575007" y="1522308"/>
                  <a:pt x="2538107" y="1485627"/>
                  <a:pt x="2385869" y="1470403"/>
                </a:cubicBezTo>
                <a:cubicBezTo>
                  <a:pt x="2333676" y="1639614"/>
                  <a:pt x="2280982" y="1755416"/>
                  <a:pt x="2214278" y="1811553"/>
                </a:cubicBezTo>
                <a:cubicBezTo>
                  <a:pt x="2147576" y="1804531"/>
                  <a:pt x="2033271" y="1685187"/>
                  <a:pt x="2074819" y="1450562"/>
                </a:cubicBezTo>
                <a:cubicBezTo>
                  <a:pt x="1992109" y="1541380"/>
                  <a:pt x="1856720" y="1716561"/>
                  <a:pt x="1739085" y="1756177"/>
                </a:cubicBezTo>
                <a:cubicBezTo>
                  <a:pt x="1647742" y="1688758"/>
                  <a:pt x="1625791" y="1561162"/>
                  <a:pt x="1648664" y="1466917"/>
                </a:cubicBezTo>
                <a:cubicBezTo>
                  <a:pt x="1575908" y="1517602"/>
                  <a:pt x="1475987" y="1575732"/>
                  <a:pt x="1376671" y="1585086"/>
                </a:cubicBezTo>
                <a:cubicBezTo>
                  <a:pt x="1265755" y="1421973"/>
                  <a:pt x="1344050" y="1304532"/>
                  <a:pt x="1415819" y="1219713"/>
                </a:cubicBezTo>
                <a:cubicBezTo>
                  <a:pt x="1106992" y="1284958"/>
                  <a:pt x="922130" y="1226237"/>
                  <a:pt x="665501" y="1160992"/>
                </a:cubicBezTo>
                <a:cubicBezTo>
                  <a:pt x="467591" y="1128369"/>
                  <a:pt x="282729" y="1004403"/>
                  <a:pt x="0" y="1010928"/>
                </a:cubicBezTo>
                <a:lnTo>
                  <a:pt x="13050" y="169268"/>
                </a:lnTo>
                <a:cubicBezTo>
                  <a:pt x="722590" y="234513"/>
                  <a:pt x="1132701" y="28762"/>
                  <a:pt x="134878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50000"/>
                  <a:lumOff val="50000"/>
                </a:schemeClr>
              </a:gs>
              <a:gs pos="100000">
                <a:schemeClr val="accent2">
                  <a:lumMod val="50000"/>
                  <a:lumOff val="50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E33ED692-96A1-41D6-B4F1-C0D13B542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66064" y="1166595"/>
            <a:ext cx="4598482" cy="3043882"/>
          </a:xfrm>
        </p:spPr>
        <p:txBody>
          <a:bodyPr/>
          <a:lstStyle/>
          <a:p>
            <a:pPr marL="285750" indent="-28575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王舒心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11611815@</a:t>
            </a:r>
            <a:r>
              <a:rPr lang="en-US" altLang="ko-KR" dirty="0">
                <a:latin typeface="华文仿宋" panose="02010600040101010101" pitchFamily="2" charset="-122"/>
                <a:ea typeface="华文仿宋" panose="02010600040101010101" pitchFamily="2" charset="-122"/>
              </a:rPr>
              <a:t>sustc.edu.cn</a:t>
            </a:r>
          </a:p>
          <a:p>
            <a:pPr marL="285750" indent="-28575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王凯 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11612909@</a:t>
            </a:r>
            <a:r>
              <a:rPr lang="en-US" altLang="ko-KR" dirty="0">
                <a:latin typeface="华文仿宋" panose="02010600040101010101" pitchFamily="2" charset="-122"/>
                <a:ea typeface="华文仿宋" panose="02010600040101010101" pitchFamily="2" charset="-122"/>
              </a:rPr>
              <a:t>sustc.edu.cn</a:t>
            </a:r>
          </a:p>
          <a:p>
            <a:pPr marL="285750" indent="-28575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陈闽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11612602@</a:t>
            </a:r>
            <a:r>
              <a:rPr lang="en-US" altLang="ko-KR" dirty="0">
                <a:latin typeface="华文仿宋" panose="02010600040101010101" pitchFamily="2" charset="-122"/>
                <a:ea typeface="华文仿宋" panose="02010600040101010101" pitchFamily="2" charset="-122"/>
              </a:rPr>
              <a:t>sustc.edu.cn</a:t>
            </a:r>
          </a:p>
          <a:p>
            <a:pPr marL="285750" indent="-28575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潘天赐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11610528@</a:t>
            </a:r>
            <a:r>
              <a:rPr lang="en-US" altLang="ko-KR" dirty="0">
                <a:latin typeface="华文仿宋" panose="02010600040101010101" pitchFamily="2" charset="-122"/>
                <a:ea typeface="华文仿宋" panose="02010600040101010101" pitchFamily="2" charset="-122"/>
              </a:rPr>
              <a:t>sustc.edu.cn</a:t>
            </a:r>
          </a:p>
          <a:p>
            <a:pPr marL="285750" indent="-285750" algn="l">
              <a:lnSpc>
                <a:spcPct val="2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欧阳奕成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</a:rPr>
              <a:t>11610313@</a:t>
            </a:r>
            <a:r>
              <a:rPr lang="en-US" altLang="ko-KR" dirty="0">
                <a:latin typeface="华文仿宋" panose="02010600040101010101" pitchFamily="2" charset="-122"/>
                <a:ea typeface="华文仿宋" panose="02010600040101010101" pitchFamily="2" charset="-122"/>
              </a:rPr>
              <a:t>sustc.edu.cn</a:t>
            </a:r>
          </a:p>
        </p:txBody>
      </p:sp>
    </p:spTree>
    <p:extLst>
      <p:ext uri="{BB962C8B-B14F-4D97-AF65-F5344CB8AC3E}">
        <p14:creationId xmlns:p14="http://schemas.microsoft.com/office/powerpoint/2010/main" val="2440366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5936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3973" y="1225856"/>
            <a:ext cx="5588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dirty="0"/>
              <a:t>Based on the goal we mentioned before, here comes three subtasks.</a:t>
            </a:r>
          </a:p>
          <a:p>
            <a:pPr lvl="0"/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Vision &amp; Human Skeleton Recognition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Human Tracking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Posture Recognition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555677" y="1225856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Goals, Metrics and Timeline </a:t>
            </a:r>
          </a:p>
        </p:txBody>
      </p:sp>
    </p:spTree>
    <p:extLst>
      <p:ext uri="{BB962C8B-B14F-4D97-AF65-F5344CB8AC3E}">
        <p14:creationId xmlns:p14="http://schemas.microsoft.com/office/powerpoint/2010/main" val="653925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5936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628" y="843558"/>
            <a:ext cx="5588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Vision &amp; Human Skeleton Recognition</a:t>
            </a:r>
          </a:p>
          <a:p>
            <a:pPr lvl="0"/>
            <a:endParaRPr lang="en-US" altLang="zh-CN" dirty="0"/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555677" y="1225856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Goals, Metrics and Timeline </a:t>
            </a:r>
          </a:p>
        </p:txBody>
      </p:sp>
      <p:pic>
        <p:nvPicPr>
          <p:cNvPr id="8" name="Google Shape;145;p26">
            <a:extLst>
              <a:ext uri="{FF2B5EF4-FFF2-40B4-BE49-F238E27FC236}">
                <a16:creationId xmlns:a16="http://schemas.microsoft.com/office/drawing/2014/main" id="{DC73FA61-5463-4311-BD5C-40D1F766541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66553" y="1225856"/>
            <a:ext cx="3563850" cy="2653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441C2FC-7E54-46DA-A71C-CECFDBE92B19}"/>
              </a:ext>
            </a:extLst>
          </p:cNvPr>
          <p:cNvSpPr/>
          <p:nvPr/>
        </p:nvSpPr>
        <p:spPr>
          <a:xfrm>
            <a:off x="109244" y="1650718"/>
            <a:ext cx="4894803" cy="1896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task, We need to prove that: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robot can get the information of human body. 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computer can get the signal from the robot.</a:t>
            </a:r>
          </a:p>
        </p:txBody>
      </p:sp>
    </p:spTree>
    <p:extLst>
      <p:ext uri="{BB962C8B-B14F-4D97-AF65-F5344CB8AC3E}">
        <p14:creationId xmlns:p14="http://schemas.microsoft.com/office/powerpoint/2010/main" val="3702243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5936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628" y="843558"/>
            <a:ext cx="5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Human Tracking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555677" y="1225856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Goals, Metrics and Timeline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1C2FC-7E54-46DA-A71C-CECFDBE92B19}"/>
              </a:ext>
            </a:extLst>
          </p:cNvPr>
          <p:cNvSpPr/>
          <p:nvPr/>
        </p:nvSpPr>
        <p:spPr>
          <a:xfrm>
            <a:off x="109244" y="1650718"/>
            <a:ext cx="4894803" cy="2264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task, We need to prove that: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robot can first recognize the moving human body by our implementation in Task1.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robot can track the human without losing its target. </a:t>
            </a:r>
          </a:p>
        </p:txBody>
      </p:sp>
      <p:pic>
        <p:nvPicPr>
          <p:cNvPr id="11" name="Google Shape;152;p27">
            <a:extLst>
              <a:ext uri="{FF2B5EF4-FFF2-40B4-BE49-F238E27FC236}">
                <a16:creationId xmlns:a16="http://schemas.microsoft.com/office/drawing/2014/main" id="{0E813977-C463-44FA-83E8-9AF0D0BE44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66723" y="627534"/>
            <a:ext cx="2080027" cy="367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Google Shape;153;p27">
            <a:extLst>
              <a:ext uri="{FF2B5EF4-FFF2-40B4-BE49-F238E27FC236}">
                <a16:creationId xmlns:a16="http://schemas.microsoft.com/office/drawing/2014/main" id="{D0758C7E-9B18-4C59-9BA3-D2AC13C7B528}"/>
              </a:ext>
            </a:extLst>
          </p:cNvPr>
          <p:cNvSpPr txBox="1"/>
          <p:nvPr/>
        </p:nvSpPr>
        <p:spPr>
          <a:xfrm>
            <a:off x="6268040" y="4433743"/>
            <a:ext cx="17673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Robot loomo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3031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95936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92628" y="843558"/>
            <a:ext cx="5588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altLang="zh-CN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Robot Posture Recognition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555677" y="1225856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Goals, Metrics and Timeline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1C2FC-7E54-46DA-A71C-CECFDBE92B19}"/>
              </a:ext>
            </a:extLst>
          </p:cNvPr>
          <p:cNvSpPr/>
          <p:nvPr/>
        </p:nvSpPr>
        <p:spPr>
          <a:xfrm>
            <a:off x="109244" y="1650718"/>
            <a:ext cx="5038820" cy="2264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this task, We need to prove that: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robot can recognize the posture of human. </a:t>
            </a:r>
          </a:p>
          <a:p>
            <a:pPr marL="914400" marR="571500" lvl="0" indent="-342900">
              <a:lnSpc>
                <a:spcPct val="133333"/>
              </a:lnSpc>
              <a:buClr>
                <a:schemeClr val="dk1"/>
              </a:buClr>
              <a:buSzPts val="1800"/>
              <a:buFont typeface="Times New Roman"/>
              <a:buAutoNum type="arabicPeriod"/>
            </a:pPr>
            <a:r>
              <a:rPr lang="en-US" altLang="zh-C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computer can do the right reaction based on the posture it recognized. </a:t>
            </a:r>
          </a:p>
        </p:txBody>
      </p:sp>
      <p:pic>
        <p:nvPicPr>
          <p:cNvPr id="13" name="Google Shape;160;p28">
            <a:extLst>
              <a:ext uri="{FF2B5EF4-FFF2-40B4-BE49-F238E27FC236}">
                <a16:creationId xmlns:a16="http://schemas.microsoft.com/office/drawing/2014/main" id="{2151E98E-0561-4E5A-88A8-CDCCB350F82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26766" y="2480610"/>
            <a:ext cx="3680949" cy="145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oogle Shape;161;p28">
            <a:extLst>
              <a:ext uri="{FF2B5EF4-FFF2-40B4-BE49-F238E27FC236}">
                <a16:creationId xmlns:a16="http://schemas.microsoft.com/office/drawing/2014/main" id="{52F88CE6-D0B7-4568-A79F-C605FD4C8F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772" y="1250510"/>
            <a:ext cx="3680950" cy="1276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527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42811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757612" y="1059582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Timeline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1C2FC-7E54-46DA-A71C-CECFDBE92B19}"/>
              </a:ext>
            </a:extLst>
          </p:cNvPr>
          <p:cNvSpPr/>
          <p:nvPr/>
        </p:nvSpPr>
        <p:spPr>
          <a:xfrm>
            <a:off x="251519" y="1059582"/>
            <a:ext cx="6912769" cy="189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71500" lvl="0">
              <a:lnSpc>
                <a:spcPct val="133333"/>
              </a:lnSpc>
            </a:pPr>
            <a:endParaRPr lang="en-US" altLang="zh-CN" dirty="0"/>
          </a:p>
          <a:p>
            <a:pPr marL="457200" marR="571500" lvl="0">
              <a:lnSpc>
                <a:spcPct val="133333"/>
              </a:lnSpc>
            </a:pPr>
            <a:r>
              <a:rPr lang="en-US" altLang="zh-CN" dirty="0"/>
              <a:t>We will focus more on the first two tasks during the first half semester </a:t>
            </a:r>
          </a:p>
          <a:p>
            <a:pPr marL="457200" marR="571500" lvl="0">
              <a:lnSpc>
                <a:spcPct val="133333"/>
              </a:lnSpc>
            </a:pPr>
            <a:endParaRPr lang="en-US" altLang="zh-CN" dirty="0"/>
          </a:p>
          <a:p>
            <a:pPr marL="457200" marR="571500" lvl="0">
              <a:lnSpc>
                <a:spcPct val="133333"/>
              </a:lnSpc>
            </a:pPr>
            <a:r>
              <a:rPr lang="en-US" altLang="zh-CN" dirty="0"/>
              <a:t>And focus on the last task for the next half semester. </a:t>
            </a:r>
          </a:p>
        </p:txBody>
      </p:sp>
    </p:spTree>
    <p:extLst>
      <p:ext uri="{BB962C8B-B14F-4D97-AF65-F5344CB8AC3E}">
        <p14:creationId xmlns:p14="http://schemas.microsoft.com/office/powerpoint/2010/main" val="2247638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742811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6757612" y="1059582"/>
            <a:ext cx="2435147" cy="2691788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Stuff Planning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441C2FC-7E54-46DA-A71C-CECFDBE92B19}"/>
              </a:ext>
            </a:extLst>
          </p:cNvPr>
          <p:cNvSpPr/>
          <p:nvPr/>
        </p:nvSpPr>
        <p:spPr>
          <a:xfrm>
            <a:off x="251519" y="1059582"/>
            <a:ext cx="6912769" cy="3737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71500" lvl="0">
              <a:lnSpc>
                <a:spcPct val="133333"/>
              </a:lnSpc>
            </a:pPr>
            <a:endParaRPr lang="en-US" altLang="zh-CN" dirty="0"/>
          </a:p>
          <a:p>
            <a:pPr marL="742950" marR="571500" indent="-285750">
              <a:lnSpc>
                <a:spcPct val="133333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Chen Min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rgbClr val="FF0000"/>
                </a:solidFill>
              </a:rPr>
              <a:t> Pan </a:t>
            </a:r>
            <a:r>
              <a:rPr lang="en-US" altLang="zh-CN" dirty="0" err="1">
                <a:solidFill>
                  <a:srgbClr val="FF0000"/>
                </a:solidFill>
              </a:rPr>
              <a:t>Tianci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：</a:t>
            </a:r>
            <a:r>
              <a:rPr lang="en-US" altLang="zh-CN" dirty="0"/>
              <a:t>Subtask1-Robot Vision &amp; Human Skeleton Recognition</a:t>
            </a:r>
          </a:p>
          <a:p>
            <a:pPr marL="457200" marR="571500" lvl="0">
              <a:lnSpc>
                <a:spcPct val="133333"/>
              </a:lnSpc>
            </a:pPr>
            <a:endParaRPr lang="en-US" altLang="zh-CN" dirty="0"/>
          </a:p>
          <a:p>
            <a:pPr marL="742950" marR="571500" indent="-285750">
              <a:lnSpc>
                <a:spcPct val="133333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Wang Kai</a:t>
            </a:r>
            <a:r>
              <a:rPr lang="en-US" altLang="zh-CN" dirty="0"/>
              <a:t> and </a:t>
            </a:r>
            <a:r>
              <a:rPr lang="en-US" altLang="zh-CN" dirty="0">
                <a:solidFill>
                  <a:srgbClr val="FF0000"/>
                </a:solidFill>
              </a:rPr>
              <a:t>Wang </a:t>
            </a:r>
            <a:r>
              <a:rPr lang="en-US" altLang="zh-CN" dirty="0" err="1">
                <a:solidFill>
                  <a:srgbClr val="FF0000"/>
                </a:solidFill>
              </a:rPr>
              <a:t>Shuxin</a:t>
            </a:r>
            <a:r>
              <a:rPr lang="en-US" altLang="zh-CN" dirty="0"/>
              <a:t> </a:t>
            </a:r>
            <a:r>
              <a:rPr lang="zh-CN" altLang="en-US" dirty="0"/>
              <a:t>：</a:t>
            </a:r>
            <a:r>
              <a:rPr lang="en-US" altLang="zh-CN" dirty="0"/>
              <a:t>Subtask2-Robot </a:t>
            </a:r>
            <a:r>
              <a:rPr lang="en-US" altLang="zh-CN"/>
              <a:t>Human Tracking</a:t>
            </a:r>
          </a:p>
          <a:p>
            <a:pPr marL="742950" marR="571500" indent="-285750">
              <a:lnSpc>
                <a:spcPct val="133333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742950" marR="571500" indent="-285750">
              <a:lnSpc>
                <a:spcPct val="133333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Ouyang </a:t>
            </a:r>
            <a:r>
              <a:rPr lang="en-US" altLang="zh-CN" dirty="0" err="1">
                <a:solidFill>
                  <a:srgbClr val="FF0000"/>
                </a:solidFill>
              </a:rPr>
              <a:t>Yichen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/>
              <a:t>：</a:t>
            </a:r>
            <a:r>
              <a:rPr lang="en-US" altLang="zh-CN" dirty="0"/>
              <a:t>Subtask3-Robot Posture Recognition</a:t>
            </a:r>
          </a:p>
          <a:p>
            <a:pPr marL="457200" marR="571500" lvl="0">
              <a:lnSpc>
                <a:spcPct val="133333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1135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ame 16"/>
          <p:cNvSpPr/>
          <p:nvPr/>
        </p:nvSpPr>
        <p:spPr>
          <a:xfrm>
            <a:off x="215516" y="177378"/>
            <a:ext cx="8712968" cy="4788744"/>
          </a:xfrm>
          <a:prstGeom prst="frame">
            <a:avLst>
              <a:gd name="adj1" fmla="val 89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651775" y="0"/>
            <a:ext cx="201622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 Placeholder 1"/>
          <p:cNvSpPr txBox="1">
            <a:spLocks/>
          </p:cNvSpPr>
          <p:nvPr/>
        </p:nvSpPr>
        <p:spPr>
          <a:xfrm>
            <a:off x="6601294" y="999411"/>
            <a:ext cx="1904107" cy="14404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Reference</a:t>
            </a:r>
            <a:endParaRPr lang="ko-KR" altLang="en-US" sz="2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560" y="1056898"/>
            <a:ext cx="56886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http://davidbuckley.net/DB/HistoryMakers.html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https://ieeexplore.ieee.org/document/6106314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https://www.cnblogs.com/laiy/p/pintos_project1_thread.html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https://github.com/turtlebot/turtlebot_apps/tree/indigo/turtlebot_follower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https://blog.csdn.net/lanhuadechenmo/article/details/58607754 </a:t>
            </a:r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2"/>
              </a:rPr>
              <a:t>http://bbs.javaee.cc/post/270550_1_1.html</a:t>
            </a:r>
            <a:endParaRPr lang="en-US" altLang="zh-CN" dirty="0"/>
          </a:p>
          <a:p>
            <a:pPr marL="285750" indent="-285750" fontAlgn="base" latinLnBrk="0">
              <a:buFont typeface="Arial" panose="020B0604020202020204" pitchFamily="34" charset="0"/>
              <a:buChar char="•"/>
            </a:pPr>
            <a:r>
              <a:rPr lang="en-US" altLang="zh-CN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87594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561194"/>
            <a:ext cx="9144000" cy="576063"/>
          </a:xfrm>
        </p:spPr>
        <p:txBody>
          <a:bodyPr/>
          <a:lstStyle/>
          <a:p>
            <a:r>
              <a:rPr lang="en-US" altLang="ko-KR" sz="3600" dirty="0"/>
              <a:t>Thank you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2555776" y="339502"/>
            <a:ext cx="6588224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cs typeface="Arial" pitchFamily="34" charset="0"/>
              </a:rPr>
              <a:t>Outline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131840" y="1275605"/>
            <a:ext cx="5256584" cy="432049"/>
            <a:chOff x="3131840" y="1491630"/>
            <a:chExt cx="5256584" cy="576064"/>
          </a:xfrm>
        </p:grpSpPr>
        <p:sp>
          <p:nvSpPr>
            <p:cNvPr id="2" name="Rectangle 1"/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Right Triangle 4"/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097310" y="1243609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851840" y="1356248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altLang="zh-CN" sz="1400" dirty="0"/>
              <a:t>Background and Motivation</a:t>
            </a:r>
          </a:p>
        </p:txBody>
      </p:sp>
      <p:grpSp>
        <p:nvGrpSpPr>
          <p:cNvPr id="32" name="Group 5">
            <a:extLst>
              <a:ext uri="{FF2B5EF4-FFF2-40B4-BE49-F238E27FC236}">
                <a16:creationId xmlns:a16="http://schemas.microsoft.com/office/drawing/2014/main" id="{FFD4284B-F67D-4AF1-8531-A54E7EC3D522}"/>
              </a:ext>
            </a:extLst>
          </p:cNvPr>
          <p:cNvGrpSpPr/>
          <p:nvPr/>
        </p:nvGrpSpPr>
        <p:grpSpPr>
          <a:xfrm>
            <a:off x="3131840" y="1851620"/>
            <a:ext cx="5256584" cy="432049"/>
            <a:chOff x="3131840" y="1491630"/>
            <a:chExt cx="5256584" cy="576064"/>
          </a:xfrm>
        </p:grpSpPr>
        <p:sp>
          <p:nvSpPr>
            <p:cNvPr id="33" name="Rectangle 1">
              <a:extLst>
                <a:ext uri="{FF2B5EF4-FFF2-40B4-BE49-F238E27FC236}">
                  <a16:creationId xmlns:a16="http://schemas.microsoft.com/office/drawing/2014/main" id="{1C7004EF-AF27-43A8-AF62-E6BE9DCF0618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4" name="Right Triangle 4">
              <a:extLst>
                <a:ext uri="{FF2B5EF4-FFF2-40B4-BE49-F238E27FC236}">
                  <a16:creationId xmlns:a16="http://schemas.microsoft.com/office/drawing/2014/main" id="{38CEC3A8-7C6A-44A5-8418-F336CF6946CB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35" name="TextBox 25">
            <a:extLst>
              <a:ext uri="{FF2B5EF4-FFF2-40B4-BE49-F238E27FC236}">
                <a16:creationId xmlns:a16="http://schemas.microsoft.com/office/drawing/2014/main" id="{0105D2DB-68A6-4D50-828A-D602E3A0E447}"/>
              </a:ext>
            </a:extLst>
          </p:cNvPr>
          <p:cNvSpPr txBox="1"/>
          <p:nvPr/>
        </p:nvSpPr>
        <p:spPr>
          <a:xfrm>
            <a:off x="3097310" y="1819624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8EB14003-E658-4643-B5BE-F52221D30701}"/>
              </a:ext>
            </a:extLst>
          </p:cNvPr>
          <p:cNvSpPr txBox="1"/>
          <p:nvPr/>
        </p:nvSpPr>
        <p:spPr>
          <a:xfrm>
            <a:off x="3851840" y="1932263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  Related Work and Novelty of This Work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6" name="Group 5">
            <a:extLst>
              <a:ext uri="{FF2B5EF4-FFF2-40B4-BE49-F238E27FC236}">
                <a16:creationId xmlns:a16="http://schemas.microsoft.com/office/drawing/2014/main" id="{FEA2B253-EE1F-4760-89B0-11FCEFF8C350}"/>
              </a:ext>
            </a:extLst>
          </p:cNvPr>
          <p:cNvGrpSpPr/>
          <p:nvPr/>
        </p:nvGrpSpPr>
        <p:grpSpPr>
          <a:xfrm>
            <a:off x="3131840" y="2471102"/>
            <a:ext cx="5256584" cy="432049"/>
            <a:chOff x="3131840" y="1491630"/>
            <a:chExt cx="5256584" cy="576064"/>
          </a:xfrm>
        </p:grpSpPr>
        <p:sp>
          <p:nvSpPr>
            <p:cNvPr id="47" name="Rectangle 1">
              <a:extLst>
                <a:ext uri="{FF2B5EF4-FFF2-40B4-BE49-F238E27FC236}">
                  <a16:creationId xmlns:a16="http://schemas.microsoft.com/office/drawing/2014/main" id="{530ADA56-35D6-44D0-B4C0-ED649D67A652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8" name="Right Triangle 4">
              <a:extLst>
                <a:ext uri="{FF2B5EF4-FFF2-40B4-BE49-F238E27FC236}">
                  <a16:creationId xmlns:a16="http://schemas.microsoft.com/office/drawing/2014/main" id="{7B6221ED-BCD5-4CC3-84E8-11D203DC19C5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49" name="TextBox 25">
            <a:extLst>
              <a:ext uri="{FF2B5EF4-FFF2-40B4-BE49-F238E27FC236}">
                <a16:creationId xmlns:a16="http://schemas.microsoft.com/office/drawing/2014/main" id="{A4E83BBD-9652-4891-A397-F4E717D3E67B}"/>
              </a:ext>
            </a:extLst>
          </p:cNvPr>
          <p:cNvSpPr txBox="1"/>
          <p:nvPr/>
        </p:nvSpPr>
        <p:spPr>
          <a:xfrm>
            <a:off x="3097310" y="2439106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2B86864C-8DDF-4E02-83AE-58CADDECA429}"/>
              </a:ext>
            </a:extLst>
          </p:cNvPr>
          <p:cNvSpPr txBox="1"/>
          <p:nvPr/>
        </p:nvSpPr>
        <p:spPr>
          <a:xfrm>
            <a:off x="3851840" y="2551745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400" dirty="0"/>
              <a:t>  System Setup and Problem Statement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1" name="Group 5">
            <a:extLst>
              <a:ext uri="{FF2B5EF4-FFF2-40B4-BE49-F238E27FC236}">
                <a16:creationId xmlns:a16="http://schemas.microsoft.com/office/drawing/2014/main" id="{6EC0EB5C-E2D6-49C6-B4E0-732FE4C0FE73}"/>
              </a:ext>
            </a:extLst>
          </p:cNvPr>
          <p:cNvGrpSpPr/>
          <p:nvPr/>
        </p:nvGrpSpPr>
        <p:grpSpPr>
          <a:xfrm>
            <a:off x="3131840" y="3047117"/>
            <a:ext cx="5256584" cy="432049"/>
            <a:chOff x="3131840" y="1491630"/>
            <a:chExt cx="5256584" cy="576064"/>
          </a:xfrm>
        </p:grpSpPr>
        <p:sp>
          <p:nvSpPr>
            <p:cNvPr id="52" name="Rectangle 1">
              <a:extLst>
                <a:ext uri="{FF2B5EF4-FFF2-40B4-BE49-F238E27FC236}">
                  <a16:creationId xmlns:a16="http://schemas.microsoft.com/office/drawing/2014/main" id="{51A46FA8-0004-482E-8B55-330E2FC14CFA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3" name="Right Triangle 4">
              <a:extLst>
                <a:ext uri="{FF2B5EF4-FFF2-40B4-BE49-F238E27FC236}">
                  <a16:creationId xmlns:a16="http://schemas.microsoft.com/office/drawing/2014/main" id="{78CF1D2B-A08B-4204-961A-7F932AE20E4E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4" name="TextBox 25">
            <a:extLst>
              <a:ext uri="{FF2B5EF4-FFF2-40B4-BE49-F238E27FC236}">
                <a16:creationId xmlns:a16="http://schemas.microsoft.com/office/drawing/2014/main" id="{1AFC8ECD-F5C6-48A5-944B-F3EDDC0AD8E3}"/>
              </a:ext>
            </a:extLst>
          </p:cNvPr>
          <p:cNvSpPr txBox="1"/>
          <p:nvPr/>
        </p:nvSpPr>
        <p:spPr>
          <a:xfrm>
            <a:off x="3097310" y="3015121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29">
            <a:extLst>
              <a:ext uri="{FF2B5EF4-FFF2-40B4-BE49-F238E27FC236}">
                <a16:creationId xmlns:a16="http://schemas.microsoft.com/office/drawing/2014/main" id="{EE1A2BED-6249-4D84-B5B8-DAE27F69012C}"/>
              </a:ext>
            </a:extLst>
          </p:cNvPr>
          <p:cNvSpPr txBox="1"/>
          <p:nvPr/>
        </p:nvSpPr>
        <p:spPr>
          <a:xfrm>
            <a:off x="3851840" y="3127760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altLang="zh-CN" sz="1400" dirty="0"/>
              <a:t>Proposed Design and Methods</a:t>
            </a:r>
          </a:p>
        </p:txBody>
      </p:sp>
      <p:grpSp>
        <p:nvGrpSpPr>
          <p:cNvPr id="56" name="Group 5">
            <a:extLst>
              <a:ext uri="{FF2B5EF4-FFF2-40B4-BE49-F238E27FC236}">
                <a16:creationId xmlns:a16="http://schemas.microsoft.com/office/drawing/2014/main" id="{A1D5EF0B-74C0-4AD3-A0E5-F6DC40A463A8}"/>
              </a:ext>
            </a:extLst>
          </p:cNvPr>
          <p:cNvGrpSpPr/>
          <p:nvPr/>
        </p:nvGrpSpPr>
        <p:grpSpPr>
          <a:xfrm>
            <a:off x="3134984" y="3649876"/>
            <a:ext cx="5256584" cy="432049"/>
            <a:chOff x="3131840" y="1491630"/>
            <a:chExt cx="5256584" cy="576064"/>
          </a:xfrm>
        </p:grpSpPr>
        <p:sp>
          <p:nvSpPr>
            <p:cNvPr id="57" name="Rectangle 1">
              <a:extLst>
                <a:ext uri="{FF2B5EF4-FFF2-40B4-BE49-F238E27FC236}">
                  <a16:creationId xmlns:a16="http://schemas.microsoft.com/office/drawing/2014/main" id="{6D314744-EBF6-412B-B5CD-57B1683430FB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8" name="Right Triangle 4">
              <a:extLst>
                <a:ext uri="{FF2B5EF4-FFF2-40B4-BE49-F238E27FC236}">
                  <a16:creationId xmlns:a16="http://schemas.microsoft.com/office/drawing/2014/main" id="{C89F6011-08AB-43A9-9CD9-C9F42B78290D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59" name="TextBox 25">
            <a:extLst>
              <a:ext uri="{FF2B5EF4-FFF2-40B4-BE49-F238E27FC236}">
                <a16:creationId xmlns:a16="http://schemas.microsoft.com/office/drawing/2014/main" id="{153297B9-CD56-4057-A9F4-48E9E183CDE4}"/>
              </a:ext>
            </a:extLst>
          </p:cNvPr>
          <p:cNvSpPr txBox="1"/>
          <p:nvPr/>
        </p:nvSpPr>
        <p:spPr>
          <a:xfrm>
            <a:off x="3100454" y="3617880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0" name="TextBox 29">
            <a:extLst>
              <a:ext uri="{FF2B5EF4-FFF2-40B4-BE49-F238E27FC236}">
                <a16:creationId xmlns:a16="http://schemas.microsoft.com/office/drawing/2014/main" id="{AF82CA2F-DF67-4CBE-A334-A30A73E7CA70}"/>
              </a:ext>
            </a:extLst>
          </p:cNvPr>
          <p:cNvSpPr txBox="1"/>
          <p:nvPr/>
        </p:nvSpPr>
        <p:spPr>
          <a:xfrm>
            <a:off x="3854984" y="3730519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altLang="zh-CN" sz="1400" dirty="0"/>
              <a:t>Hardware and Software Platform</a:t>
            </a:r>
          </a:p>
        </p:txBody>
      </p:sp>
      <p:grpSp>
        <p:nvGrpSpPr>
          <p:cNvPr id="61" name="Group 5">
            <a:extLst>
              <a:ext uri="{FF2B5EF4-FFF2-40B4-BE49-F238E27FC236}">
                <a16:creationId xmlns:a16="http://schemas.microsoft.com/office/drawing/2014/main" id="{F890C1FE-89D1-4782-B7AD-BB93B65FA292}"/>
              </a:ext>
            </a:extLst>
          </p:cNvPr>
          <p:cNvGrpSpPr/>
          <p:nvPr/>
        </p:nvGrpSpPr>
        <p:grpSpPr>
          <a:xfrm>
            <a:off x="3134984" y="4225891"/>
            <a:ext cx="5256584" cy="432049"/>
            <a:chOff x="3131840" y="1491630"/>
            <a:chExt cx="5256584" cy="576064"/>
          </a:xfrm>
        </p:grpSpPr>
        <p:sp>
          <p:nvSpPr>
            <p:cNvPr id="62" name="Rectangle 1">
              <a:extLst>
                <a:ext uri="{FF2B5EF4-FFF2-40B4-BE49-F238E27FC236}">
                  <a16:creationId xmlns:a16="http://schemas.microsoft.com/office/drawing/2014/main" id="{908FFBD8-F8C9-4C52-898C-FF6E6F62C4BA}"/>
                </a:ext>
              </a:extLst>
            </p:cNvPr>
            <p:cNvSpPr/>
            <p:nvPr/>
          </p:nvSpPr>
          <p:spPr>
            <a:xfrm>
              <a:off x="3131840" y="1491630"/>
              <a:ext cx="525658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Right Triangle 4">
              <a:extLst>
                <a:ext uri="{FF2B5EF4-FFF2-40B4-BE49-F238E27FC236}">
                  <a16:creationId xmlns:a16="http://schemas.microsoft.com/office/drawing/2014/main" id="{459555A2-4420-4252-99A1-93B93BE33F3A}"/>
                </a:ext>
              </a:extLst>
            </p:cNvPr>
            <p:cNvSpPr/>
            <p:nvPr/>
          </p:nvSpPr>
          <p:spPr>
            <a:xfrm rot="5400000">
              <a:off x="3203840" y="1419630"/>
              <a:ext cx="576000" cy="7200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TextBox 25">
            <a:extLst>
              <a:ext uri="{FF2B5EF4-FFF2-40B4-BE49-F238E27FC236}">
                <a16:creationId xmlns:a16="http://schemas.microsoft.com/office/drawing/2014/main" id="{B7D6C802-CB61-4B51-B8BF-A9439CD289D7}"/>
              </a:ext>
            </a:extLst>
          </p:cNvPr>
          <p:cNvSpPr txBox="1"/>
          <p:nvPr/>
        </p:nvSpPr>
        <p:spPr>
          <a:xfrm>
            <a:off x="3100454" y="4193895"/>
            <a:ext cx="466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65" name="TextBox 29">
            <a:extLst>
              <a:ext uri="{FF2B5EF4-FFF2-40B4-BE49-F238E27FC236}">
                <a16:creationId xmlns:a16="http://schemas.microsoft.com/office/drawing/2014/main" id="{70BEBC0E-7342-4A74-8C0D-E92C2222911A}"/>
              </a:ext>
            </a:extLst>
          </p:cNvPr>
          <p:cNvSpPr txBox="1"/>
          <p:nvPr/>
        </p:nvSpPr>
        <p:spPr>
          <a:xfrm>
            <a:off x="3854984" y="4306534"/>
            <a:ext cx="43925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>
              <a:buSzPts val="1800"/>
            </a:pPr>
            <a:r>
              <a:rPr lang="en-US" altLang="zh-CN" sz="1400" dirty="0"/>
              <a:t>Goals, Metrics and Timeline</a:t>
            </a: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49915" y="3003798"/>
            <a:ext cx="3244170" cy="962392"/>
          </a:xfrm>
        </p:spPr>
        <p:txBody>
          <a:bodyPr/>
          <a:lstStyle/>
          <a:p>
            <a:r>
              <a:rPr lang="en-US" altLang="zh-CN" sz="3200" dirty="0"/>
              <a:t>Background and Motivation</a:t>
            </a:r>
          </a:p>
        </p:txBody>
      </p:sp>
    </p:spTree>
    <p:extLst>
      <p:ext uri="{BB962C8B-B14F-4D97-AF65-F5344CB8AC3E}">
        <p14:creationId xmlns:p14="http://schemas.microsoft.com/office/powerpoint/2010/main" val="167813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218791"/>
            <a:ext cx="45365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600" dirty="0"/>
              <a:t>User Story</a:t>
            </a:r>
            <a:br>
              <a:rPr lang="en-US" altLang="zh-CN" sz="1600" dirty="0"/>
            </a:br>
            <a:endParaRPr lang="en-US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taking care of human in hospitals</a:t>
            </a:r>
            <a:br>
              <a:rPr lang="en-US" altLang="zh-CN" sz="1600" dirty="0"/>
            </a:br>
            <a:endParaRPr lang="en-US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helping people during shopping</a:t>
            </a:r>
            <a:br>
              <a:rPr lang="en-US" altLang="zh-CN" sz="1600" dirty="0"/>
            </a:br>
            <a:endParaRPr lang="en-US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Elder care</a:t>
            </a:r>
            <a:br>
              <a:rPr lang="en-US" altLang="zh-CN" sz="1600" dirty="0"/>
            </a:br>
            <a:endParaRPr lang="en-US" altLang="zh-CN" sz="1600" dirty="0"/>
          </a:p>
          <a:p>
            <a:pPr lvl="0"/>
            <a:r>
              <a:rPr lang="en-US" altLang="zh-CN" sz="1600" dirty="0"/>
              <a:t>Motivation</a:t>
            </a:r>
            <a:br>
              <a:rPr lang="en-US" altLang="zh-CN" sz="1600" dirty="0"/>
            </a:br>
            <a:endParaRPr lang="en-US" altLang="zh-CN" sz="16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Large elder care market and house use robots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-US" altLang="zh-CN" sz="2000" b="1" dirty="0"/>
              <a:t>Background and Motivation</a:t>
            </a:r>
          </a:p>
        </p:txBody>
      </p:sp>
      <p:pic>
        <p:nvPicPr>
          <p:cNvPr id="8" name="Google Shape;69;p15" descr="Google Shape;69;p15">
            <a:extLst>
              <a:ext uri="{FF2B5EF4-FFF2-40B4-BE49-F238E27FC236}">
                <a16:creationId xmlns:a16="http://schemas.microsoft.com/office/drawing/2014/main" id="{2983D6B6-F056-424D-9465-95DCCF3D2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72036" y="1347614"/>
            <a:ext cx="1643096" cy="1148335"/>
          </a:xfrm>
          <a:prstGeom prst="rect">
            <a:avLst/>
          </a:prstGeom>
          <a:ln w="12700">
            <a:miter lim="400000"/>
          </a:ln>
          <a:effectLst>
            <a:outerShdw blurRad="406400" dist="1905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11" name="Google Shape;68;p15" descr="Google Shape;68;p15">
            <a:extLst>
              <a:ext uri="{FF2B5EF4-FFF2-40B4-BE49-F238E27FC236}">
                <a16:creationId xmlns:a16="http://schemas.microsoft.com/office/drawing/2014/main" id="{B48716A3-C7A1-439F-818A-0B2E48886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2036" y="2701365"/>
            <a:ext cx="1643096" cy="1094501"/>
          </a:xfrm>
          <a:prstGeom prst="rect">
            <a:avLst/>
          </a:prstGeom>
          <a:ln w="12700">
            <a:miter lim="400000"/>
          </a:ln>
          <a:effectLst>
            <a:outerShdw blurRad="406400" dist="190500" dir="2700000" rotWithShape="0">
              <a:srgbClr val="333333">
                <a:alpha val="64999"/>
              </a:srgbClr>
            </a:outerShdw>
          </a:effectLst>
        </p:spPr>
      </p:pic>
      <p:pic>
        <p:nvPicPr>
          <p:cNvPr id="12" name="Google Shape;70;p15" descr="Google Shape;70;p15">
            <a:extLst>
              <a:ext uri="{FF2B5EF4-FFF2-40B4-BE49-F238E27FC236}">
                <a16:creationId xmlns:a16="http://schemas.microsoft.com/office/drawing/2014/main" id="{641F06C5-8B42-4D3F-830F-125AB18E8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0274" y="1722991"/>
            <a:ext cx="1490478" cy="1803144"/>
          </a:xfrm>
          <a:prstGeom prst="rect">
            <a:avLst/>
          </a:prstGeom>
          <a:ln w="12700">
            <a:miter lim="400000"/>
          </a:ln>
          <a:effectLst>
            <a:outerShdw blurRad="406400" dist="190500" dir="2700000" rotWithShape="0">
              <a:srgbClr val="333333">
                <a:alpha val="64999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5416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7910" y="3003798"/>
            <a:ext cx="5048180" cy="962392"/>
          </a:xfrm>
        </p:spPr>
        <p:txBody>
          <a:bodyPr/>
          <a:lstStyle/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Related Work and Novelty of This Work</a:t>
            </a:r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218791"/>
            <a:ext cx="453650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1600" dirty="0"/>
              <a:t>Object Detection</a:t>
            </a:r>
          </a:p>
          <a:p>
            <a:pPr lvl="0">
              <a:spcBef>
                <a:spcPts val="1600"/>
              </a:spcBef>
            </a:pPr>
            <a:r>
              <a:rPr lang="en-US" altLang="zh-CN" sz="1600" dirty="0"/>
              <a:t>Environment Representation</a:t>
            </a:r>
          </a:p>
          <a:p>
            <a:pPr lvl="0">
              <a:spcBef>
                <a:spcPts val="1600"/>
              </a:spcBef>
            </a:pPr>
            <a:r>
              <a:rPr lang="en-US" altLang="zh-CN" sz="1600" dirty="0"/>
              <a:t>Scene Understanding</a:t>
            </a:r>
          </a:p>
          <a:p>
            <a:pPr lvl="0">
              <a:spcBef>
                <a:spcPts val="1600"/>
              </a:spcBef>
            </a:pPr>
            <a:r>
              <a:rPr lang="en-US" altLang="zh-CN" sz="1600" dirty="0"/>
              <a:t>Human/pedestrian Detection</a:t>
            </a:r>
          </a:p>
          <a:p>
            <a:pPr lvl="0">
              <a:spcBef>
                <a:spcPts val="1600"/>
              </a:spcBef>
            </a:pPr>
            <a:r>
              <a:rPr lang="en-US" altLang="zh-CN" sz="1600" dirty="0"/>
              <a:t>Activity Recognition</a:t>
            </a:r>
          </a:p>
          <a:p>
            <a:pPr lvl="0">
              <a:spcBef>
                <a:spcPts val="1600"/>
              </a:spcBef>
            </a:pPr>
            <a:r>
              <a:rPr lang="en-US" altLang="zh-CN" sz="1600" dirty="0"/>
              <a:t>Semantic Place Classification</a:t>
            </a:r>
          </a:p>
          <a:p>
            <a:pPr lv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US" altLang="zh-CN" sz="1600" dirty="0"/>
              <a:t>Object Modeling etc.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75F84E-7F4A-4ECF-A33B-7E267B800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0240" y="686277"/>
            <a:ext cx="3779912" cy="37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" altLang="zh-CN" sz="2000" b="1" dirty="0"/>
              <a:t>Related Work and Novelty of This Work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44753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87824" y="0"/>
            <a:ext cx="2376264" cy="5143500"/>
          </a:xfrm>
          <a:prstGeom prst="rect">
            <a:avLst/>
          </a:prstGeom>
          <a:solidFill>
            <a:schemeClr val="accent3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51520" y="1218791"/>
            <a:ext cx="237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CN" sz="1600" dirty="0"/>
              <a:t>perception and control:</a:t>
            </a:r>
          </a:p>
        </p:txBody>
      </p:sp>
      <p:sp>
        <p:nvSpPr>
          <p:cNvPr id="9" name="Freeform 15"/>
          <p:cNvSpPr>
            <a:spLocks noEditPoints="1"/>
          </p:cNvSpPr>
          <p:nvPr/>
        </p:nvSpPr>
        <p:spPr bwMode="auto">
          <a:xfrm>
            <a:off x="5615608" y="869104"/>
            <a:ext cx="3389176" cy="3746362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accent3">
              <a:alpha val="60000"/>
            </a:schemeClr>
          </a:solidFill>
          <a:ln w="3175"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0" y="267494"/>
            <a:ext cx="899592" cy="21602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4208CEC9-6592-423A-878E-51237C2D69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9592" y="95209"/>
            <a:ext cx="5112568" cy="576064"/>
          </a:xfrm>
        </p:spPr>
        <p:txBody>
          <a:bodyPr/>
          <a:lstStyle/>
          <a:p>
            <a:pPr algn="l"/>
            <a:r>
              <a:rPr lang="en" altLang="zh-CN" sz="2000" b="1" dirty="0"/>
              <a:t>Related Work and Novelty of This Work</a:t>
            </a:r>
            <a:endParaRPr lang="zh-CN" altLang="en-US" sz="2000" b="1" dirty="0"/>
          </a:p>
        </p:txBody>
      </p:sp>
      <p:pic>
        <p:nvPicPr>
          <p:cNvPr id="8" name="Google Shape;75;p16">
            <a:extLst>
              <a:ext uri="{FF2B5EF4-FFF2-40B4-BE49-F238E27FC236}">
                <a16:creationId xmlns:a16="http://schemas.microsoft.com/office/drawing/2014/main" id="{ECA891A8-BF0E-4186-8486-E3394826B36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305" y="842115"/>
            <a:ext cx="5420349" cy="3613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Google Shape;76;p16">
            <a:extLst>
              <a:ext uri="{FF2B5EF4-FFF2-40B4-BE49-F238E27FC236}">
                <a16:creationId xmlns:a16="http://schemas.microsoft.com/office/drawing/2014/main" id="{E7D3474B-211C-4BF4-B30C-D6A081D5C9C4}"/>
              </a:ext>
            </a:extLst>
          </p:cNvPr>
          <p:cNvSpPr txBox="1"/>
          <p:nvPr/>
        </p:nvSpPr>
        <p:spPr>
          <a:xfrm>
            <a:off x="5459369" y="4538400"/>
            <a:ext cx="2406900" cy="12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Loomo (created by Segway Robotics Team)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0619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047910" y="3003798"/>
            <a:ext cx="5048180" cy="962392"/>
          </a:xfrm>
        </p:spPr>
        <p:txBody>
          <a:bodyPr/>
          <a:lstStyle/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System Setup and </a:t>
            </a:r>
          </a:p>
          <a:p>
            <a:pPr marL="114300" lvl="0">
              <a:spcBef>
                <a:spcPts val="0"/>
              </a:spcBef>
              <a:buSzPts val="1800"/>
            </a:pPr>
            <a:r>
              <a:rPr lang="en-US" altLang="zh-CN" sz="3200" dirty="0"/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28067050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2AEB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9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2AEB8"/>
      </a:accent1>
      <a:accent2>
        <a:srgbClr val="F2A40D"/>
      </a:accent2>
      <a:accent3>
        <a:srgbClr val="32AEB8"/>
      </a:accent3>
      <a:accent4>
        <a:srgbClr val="F2A40D"/>
      </a:accent4>
      <a:accent5>
        <a:srgbClr val="32AEB8"/>
      </a:accent5>
      <a:accent6>
        <a:srgbClr val="F2A40D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635</Words>
  <Application>Microsoft Office PowerPoint</Application>
  <PresentationFormat>全屏显示(16:9)</PresentationFormat>
  <Paragraphs>130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Microsoft Yahei</vt:lpstr>
      <vt:lpstr>华文仿宋</vt:lpstr>
      <vt:lpstr>Arial</vt:lpstr>
      <vt:lpstr>Times New Roman</vt:lpstr>
      <vt:lpstr>Cover and End Slide Master</vt:lpstr>
      <vt:lpstr>Contents Slide Master</vt:lpstr>
      <vt:lpstr>Section Break Slide Master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潘 天赐</cp:lastModifiedBy>
  <cp:revision>85</cp:revision>
  <dcterms:created xsi:type="dcterms:W3CDTF">2016-12-05T23:26:54Z</dcterms:created>
  <dcterms:modified xsi:type="dcterms:W3CDTF">2019-03-24T02:26:42Z</dcterms:modified>
</cp:coreProperties>
</file>